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92" r:id="rId22"/>
    <p:sldId id="293" r:id="rId23"/>
    <p:sldId id="294" r:id="rId24"/>
    <p:sldId id="297" r:id="rId25"/>
    <p:sldId id="298" r:id="rId26"/>
    <p:sldId id="299" r:id="rId27"/>
    <p:sldId id="317" r:id="rId28"/>
    <p:sldId id="300" r:id="rId29"/>
    <p:sldId id="301" r:id="rId30"/>
    <p:sldId id="302" r:id="rId31"/>
    <p:sldId id="303" r:id="rId32"/>
    <p:sldId id="304" r:id="rId33"/>
    <p:sldId id="305" r:id="rId34"/>
    <p:sldId id="306" r:id="rId35"/>
    <p:sldId id="307" r:id="rId36"/>
    <p:sldId id="264" r:id="rId37"/>
    <p:sldId id="308" r:id="rId38"/>
    <p:sldId id="309" r:id="rId39"/>
    <p:sldId id="310" r:id="rId40"/>
    <p:sldId id="311" r:id="rId41"/>
    <p:sldId id="312" r:id="rId42"/>
    <p:sldId id="313" r:id="rId43"/>
    <p:sldId id="314" r:id="rId44"/>
    <p:sldId id="315" r:id="rId45"/>
    <p:sldId id="316" r:id="rId46"/>
  </p:sldIdLst>
  <p:sldSz cx="18288000" cy="10287000"/>
  <p:notesSz cx="6858000" cy="9144000"/>
  <p:embeddedFontLst>
    <p:embeddedFont>
      <p:font typeface="Heebo" pitchFamily="2" charset="-79"/>
      <p:regular r:id="rId47"/>
      <p:bold r:id="rId48"/>
    </p:embeddedFont>
    <p:embeddedFont>
      <p:font typeface="Heebo Black" pitchFamily="2" charset="-79"/>
      <p:bold r:id="rId49"/>
    </p:embeddedFont>
    <p:embeddedFont>
      <p:font typeface="Heebo Bold" pitchFamily="2" charset="-79"/>
      <p:regular r:id="rId50"/>
      <p:bold r:id="rId51"/>
    </p:embeddedFont>
    <p:embeddedFont>
      <p:font typeface="Heebo ExtraBold" pitchFamily="2" charset="-79"/>
      <p:bold r:id="rId52"/>
    </p:embeddedFont>
    <p:embeddedFont>
      <p:font typeface="Heebo Light" pitchFamily="2" charset="-79"/>
      <p:regular r:id="rId53"/>
    </p:embeddedFont>
    <p:embeddedFont>
      <p:font typeface="Lancelot" panose="020B0604020202020204" charset="0"/>
      <p:regular r:id="rId54"/>
    </p:embeddedFont>
    <p:embeddedFont>
      <p:font typeface="Luizi Rounded" panose="020B0604020202020204" charset="-79"/>
      <p:regular r:id="rId55"/>
    </p:embeddedFont>
    <p:embeddedFont>
      <p:font typeface="Montserrat" panose="00000500000000000000" pitchFamily="2"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A2BE"/>
    <a:srgbClr val="E6E6E6"/>
    <a:srgbClr val="9FECFB"/>
    <a:srgbClr val="93E6F7"/>
    <a:srgbClr val="0ACDF4"/>
    <a:srgbClr val="8F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89" autoAdjust="0"/>
    <p:restoredTop sz="89977" autoAdjust="0"/>
  </p:normalViewPr>
  <p:slideViewPr>
    <p:cSldViewPr>
      <p:cViewPr varScale="1">
        <p:scale>
          <a:sx n="57" d="100"/>
          <a:sy n="57" d="100"/>
        </p:scale>
        <p:origin x="917"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3.png"/><Relationship Id="rId5" Type="http://schemas.openxmlformats.org/officeDocument/2006/relationships/image" Target="../media/image17.jpeg"/><Relationship Id="rId10" Type="http://schemas.openxmlformats.org/officeDocument/2006/relationships/image" Target="../media/image2.jpeg"/><Relationship Id="rId4" Type="http://schemas.openxmlformats.org/officeDocument/2006/relationships/image" Target="../media/image16.jpe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1.jpeg"/><Relationship Id="rId7" Type="http://schemas.openxmlformats.org/officeDocument/2006/relationships/image" Target="../media/image2.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0.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video" Target="https://player.vimeo.com/video/1114679428?h=7cf79ac34e&amp;amp;app_id=12296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video" Target="https://player.vimeo.com/video/1114683348?h=6754f442ed&amp;amp;app_id=12296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7.xml"/><Relationship Id="rId1" Type="http://schemas.openxmlformats.org/officeDocument/2006/relationships/video" Target="https://player.vimeo.com/video/1114673867?h=1ce62f2283&amp;amp;app_id=122963"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7.png"/><Relationship Id="rId7" Type="http://schemas.openxmlformats.org/officeDocument/2006/relationships/image" Target="../media/image2.jpe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10.jpe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7.xml"/><Relationship Id="rId1" Type="http://schemas.openxmlformats.org/officeDocument/2006/relationships/video" Target="https://player.vimeo.com/video/1114691987?h=4e205f485f&amp;amp;app_id=12296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4.png"/><Relationship Id="rId7" Type="http://schemas.openxmlformats.org/officeDocument/2006/relationships/image" Target="../media/image2.jpe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10.jpe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7.xml"/><Relationship Id="rId1" Type="http://schemas.openxmlformats.org/officeDocument/2006/relationships/video" Target="https://player.vimeo.com/video/1114681816?h=c81c5b5125&amp;amp;app_id=122963"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3" Type="http://schemas.microsoft.com/office/2007/relationships/hdphoto" Target="../media/hdphoto1.wdp"/><Relationship Id="rId7" Type="http://schemas.openxmlformats.org/officeDocument/2006/relationships/image" Target="../media/image3.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7.xml"/><Relationship Id="rId1" Type="http://schemas.openxmlformats.org/officeDocument/2006/relationships/video" Target="https://player.vimeo.com/video/1114792904?h=8a9087f443&amp;amp;app_id=122963"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video" Target="https://player.vimeo.com/video/1114797835?h=25f02ae2a3&amp;amp;app_id=122963"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61.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7.xml"/><Relationship Id="rId1" Type="http://schemas.openxmlformats.org/officeDocument/2006/relationships/video" Target="https://player.vimeo.com/video/1114800334?h=3a3f79848c&amp;amp;app_id=122963"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3.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7.xml"/><Relationship Id="rId1" Type="http://schemas.openxmlformats.org/officeDocument/2006/relationships/video" Target="https://player.vimeo.com/video/1114795301?h=462d201df8&amp;amp;app_id=122963"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7.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68.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7.xml"/><Relationship Id="rId1" Type="http://schemas.openxmlformats.org/officeDocument/2006/relationships/video" Target="https://player.vimeo.com/video/1113855339?h=5b7bf1a582&amp;amp;app_id=122963"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0.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55.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7.xml"/><Relationship Id="rId1" Type="http://schemas.openxmlformats.org/officeDocument/2006/relationships/video" Target="https://www.youtube.com/embed/dsQN26NxEPA?feature=oembed"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5214" r="-2330" b="-12052"/>
            </a:stretch>
          </a:blipFill>
        </p:spPr>
      </p:sp>
      <p:sp>
        <p:nvSpPr>
          <p:cNvPr id="3" name="TextBox 3"/>
          <p:cNvSpPr txBox="1"/>
          <p:nvPr/>
        </p:nvSpPr>
        <p:spPr>
          <a:xfrm>
            <a:off x="1500696" y="4538733"/>
            <a:ext cx="15286608" cy="1018352"/>
          </a:xfrm>
          <a:prstGeom prst="rect">
            <a:avLst/>
          </a:prstGeom>
        </p:spPr>
        <p:txBody>
          <a:bodyPr lIns="0" tIns="0" rIns="0" bIns="0" rtlCol="0" anchor="t">
            <a:spAutoFit/>
          </a:bodyPr>
          <a:lstStyle/>
          <a:p>
            <a:pPr algn="ctr" rtl="1">
              <a:lnSpc>
                <a:spcPts val="7661"/>
              </a:lnSpc>
            </a:pPr>
            <a:r>
              <a:rPr lang="he-IL" sz="6129">
                <a:solidFill>
                  <a:srgbClr val="ACE4EE"/>
                </a:solidFill>
                <a:latin typeface="Luizi Rounded"/>
                <a:ea typeface="Luizi Rounded"/>
                <a:cs typeface="Luizi Rounded"/>
                <a:sym typeface="Luizi Rounded"/>
                <a:rtl/>
              </a:rPr>
              <a:t>מיקרוקוסמוס לגבורה היהודית של כל הזמנים</a:t>
            </a:r>
          </a:p>
        </p:txBody>
      </p:sp>
      <p:sp>
        <p:nvSpPr>
          <p:cNvPr id="4" name="TextBox 4"/>
          <p:cNvSpPr txBox="1"/>
          <p:nvPr/>
        </p:nvSpPr>
        <p:spPr>
          <a:xfrm>
            <a:off x="-522030" y="3128406"/>
            <a:ext cx="19332060" cy="1496052"/>
          </a:xfrm>
          <a:prstGeom prst="rect">
            <a:avLst/>
          </a:prstGeom>
        </p:spPr>
        <p:txBody>
          <a:bodyPr lIns="0" tIns="0" rIns="0" bIns="0" rtlCol="0" anchor="t">
            <a:spAutoFit/>
          </a:bodyPr>
          <a:lstStyle/>
          <a:p>
            <a:pPr algn="ctr" rtl="1">
              <a:lnSpc>
                <a:spcPts val="11903"/>
              </a:lnSpc>
            </a:pPr>
            <a:r>
              <a:rPr lang="he-IL" sz="9523" b="1">
                <a:solidFill>
                  <a:srgbClr val="FFFFFF"/>
                </a:solidFill>
                <a:latin typeface="Heebo Bold"/>
                <a:ea typeface="Heebo Bold"/>
                <a:cs typeface="Heebo Bold"/>
                <a:sym typeface="Heebo Bold"/>
                <a:rtl/>
              </a:rPr>
              <a:t>גיבורי השבעה באוקטובר</a:t>
            </a:r>
          </a:p>
        </p:txBody>
      </p:sp>
      <p:grpSp>
        <p:nvGrpSpPr>
          <p:cNvPr id="13" name="Group 5">
            <a:extLst>
              <a:ext uri="{FF2B5EF4-FFF2-40B4-BE49-F238E27FC236}">
                <a16:creationId xmlns:a16="http://schemas.microsoft.com/office/drawing/2014/main" id="{B79953EB-74D2-4D8D-F554-9CB6F1D3AE1B}"/>
              </a:ext>
            </a:extLst>
          </p:cNvPr>
          <p:cNvGrpSpPr/>
          <p:nvPr/>
        </p:nvGrpSpPr>
        <p:grpSpPr>
          <a:xfrm>
            <a:off x="0" y="8922766"/>
            <a:ext cx="18288000" cy="1364234"/>
            <a:chOff x="0" y="0"/>
            <a:chExt cx="24384000" cy="1818978"/>
          </a:xfrm>
        </p:grpSpPr>
        <p:sp>
          <p:nvSpPr>
            <p:cNvPr id="14" name="Freeform 6">
              <a:extLst>
                <a:ext uri="{FF2B5EF4-FFF2-40B4-BE49-F238E27FC236}">
                  <a16:creationId xmlns:a16="http://schemas.microsoft.com/office/drawing/2014/main" id="{0FB9E2C4-4D9B-2B3C-743B-641F9972AC13}"/>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5" name="Group 7">
              <a:extLst>
                <a:ext uri="{FF2B5EF4-FFF2-40B4-BE49-F238E27FC236}">
                  <a16:creationId xmlns:a16="http://schemas.microsoft.com/office/drawing/2014/main" id="{C91806F9-8A6F-AA75-EF67-264F234EBDDB}"/>
                </a:ext>
              </a:extLst>
            </p:cNvPr>
            <p:cNvGrpSpPr/>
            <p:nvPr/>
          </p:nvGrpSpPr>
          <p:grpSpPr>
            <a:xfrm>
              <a:off x="16571268" y="0"/>
              <a:ext cx="4735616" cy="1365282"/>
              <a:chOff x="0" y="0"/>
              <a:chExt cx="947713" cy="273226"/>
            </a:xfrm>
          </p:grpSpPr>
          <p:sp>
            <p:nvSpPr>
              <p:cNvPr id="19" name="Freeform 8">
                <a:extLst>
                  <a:ext uri="{FF2B5EF4-FFF2-40B4-BE49-F238E27FC236}">
                    <a16:creationId xmlns:a16="http://schemas.microsoft.com/office/drawing/2014/main" id="{63304B79-AD90-6E72-706E-37BE87E71BF5}"/>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0" name="TextBox 9">
                <a:extLst>
                  <a:ext uri="{FF2B5EF4-FFF2-40B4-BE49-F238E27FC236}">
                    <a16:creationId xmlns:a16="http://schemas.microsoft.com/office/drawing/2014/main" id="{B9E3539D-96F5-CF2F-959F-361657BCA9B9}"/>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6" name="Freeform 10">
              <a:extLst>
                <a:ext uri="{FF2B5EF4-FFF2-40B4-BE49-F238E27FC236}">
                  <a16:creationId xmlns:a16="http://schemas.microsoft.com/office/drawing/2014/main" id="{9EAC8CA0-03CF-8D4F-D968-CBB9AD29C69D}"/>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7" name="AutoShape 11">
              <a:extLst>
                <a:ext uri="{FF2B5EF4-FFF2-40B4-BE49-F238E27FC236}">
                  <a16:creationId xmlns:a16="http://schemas.microsoft.com/office/drawing/2014/main" id="{E575F69A-DD16-BF30-5DF4-E6B12CFBFBB9}"/>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8" name="TextBox 12">
              <a:extLst>
                <a:ext uri="{FF2B5EF4-FFF2-40B4-BE49-F238E27FC236}">
                  <a16:creationId xmlns:a16="http://schemas.microsoft.com/office/drawing/2014/main" id="{FE712CBD-949C-DB5D-52EC-546E5BCC301D}"/>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7688" t="-193056" r="-1631" b="-38613"/>
            </a:stretch>
          </a:blipFill>
        </p:spPr>
      </p:sp>
      <p:sp>
        <p:nvSpPr>
          <p:cNvPr id="3" name="Freeform 3"/>
          <p:cNvSpPr/>
          <p:nvPr/>
        </p:nvSpPr>
        <p:spPr>
          <a:xfrm>
            <a:off x="0" y="0"/>
            <a:ext cx="16066184" cy="9562151"/>
          </a:xfrm>
          <a:custGeom>
            <a:avLst/>
            <a:gdLst/>
            <a:ahLst/>
            <a:cxnLst/>
            <a:rect l="l" t="t" r="r" b="b"/>
            <a:pathLst>
              <a:path w="16066184" h="9562151">
                <a:moveTo>
                  <a:pt x="0" y="0"/>
                </a:moveTo>
                <a:lnTo>
                  <a:pt x="16066184" y="0"/>
                </a:lnTo>
                <a:lnTo>
                  <a:pt x="16066184" y="9562151"/>
                </a:lnTo>
                <a:lnTo>
                  <a:pt x="0" y="9562151"/>
                </a:lnTo>
                <a:lnTo>
                  <a:pt x="0" y="0"/>
                </a:lnTo>
                <a:close/>
              </a:path>
            </a:pathLst>
          </a:custGeom>
          <a:blipFill>
            <a:blip r:embed="rId2"/>
            <a:stretch>
              <a:fillRect t="-158131" r="-8567" b="-5028"/>
            </a:stretch>
          </a:blipFill>
        </p:spPr>
      </p:sp>
      <p:grpSp>
        <p:nvGrpSpPr>
          <p:cNvPr id="4" name="Group 4"/>
          <p:cNvGrpSpPr/>
          <p:nvPr/>
        </p:nvGrpSpPr>
        <p:grpSpPr>
          <a:xfrm>
            <a:off x="1478340" y="1028700"/>
            <a:ext cx="6260623" cy="7386335"/>
            <a:chOff x="0" y="0"/>
            <a:chExt cx="8967144" cy="10579510"/>
          </a:xfrm>
        </p:grpSpPr>
        <p:sp>
          <p:nvSpPr>
            <p:cNvPr id="5" name="Freeform 5"/>
            <p:cNvSpPr/>
            <p:nvPr/>
          </p:nvSpPr>
          <p:spPr>
            <a:xfrm>
              <a:off x="17846" y="78617"/>
              <a:ext cx="8931463" cy="10422250"/>
            </a:xfrm>
            <a:custGeom>
              <a:avLst/>
              <a:gdLst/>
              <a:ahLst/>
              <a:cxnLst/>
              <a:rect l="l" t="t" r="r" b="b"/>
              <a:pathLst>
                <a:path w="8931463" h="10422250">
                  <a:moveTo>
                    <a:pt x="0" y="1676506"/>
                  </a:moveTo>
                  <a:cubicBezTo>
                    <a:pt x="0" y="750792"/>
                    <a:pt x="172299" y="0"/>
                    <a:pt x="384751" y="0"/>
                  </a:cubicBezTo>
                  <a:lnTo>
                    <a:pt x="8546711" y="0"/>
                  </a:lnTo>
                  <a:cubicBezTo>
                    <a:pt x="8759253" y="0"/>
                    <a:pt x="8931463" y="750792"/>
                    <a:pt x="8931463" y="1676506"/>
                  </a:cubicBezTo>
                  <a:lnTo>
                    <a:pt x="8931463" y="8745744"/>
                  </a:lnTo>
                  <a:cubicBezTo>
                    <a:pt x="8931463" y="9671851"/>
                    <a:pt x="8759163" y="10422250"/>
                    <a:pt x="8546711" y="10422250"/>
                  </a:cubicBezTo>
                  <a:lnTo>
                    <a:pt x="384751" y="10422250"/>
                  </a:lnTo>
                  <a:cubicBezTo>
                    <a:pt x="172299" y="10422250"/>
                    <a:pt x="0" y="9671851"/>
                    <a:pt x="0" y="8745744"/>
                  </a:cubicBezTo>
                  <a:close/>
                </a:path>
              </a:pathLst>
            </a:custGeom>
            <a:solidFill>
              <a:srgbClr val="FFFFFF"/>
            </a:solidFill>
          </p:spPr>
        </p:sp>
        <p:sp>
          <p:nvSpPr>
            <p:cNvPr id="6" name="Freeform 6"/>
            <p:cNvSpPr/>
            <p:nvPr/>
          </p:nvSpPr>
          <p:spPr>
            <a:xfrm>
              <a:off x="0" y="0"/>
              <a:ext cx="8967159" cy="10579484"/>
            </a:xfrm>
            <a:custGeom>
              <a:avLst/>
              <a:gdLst/>
              <a:ahLst/>
              <a:cxnLst/>
              <a:rect l="l" t="t" r="r" b="b"/>
              <a:pathLst>
                <a:path w="8967159" h="10579484">
                  <a:moveTo>
                    <a:pt x="0" y="1755123"/>
                  </a:moveTo>
                  <a:cubicBezTo>
                    <a:pt x="0" y="784990"/>
                    <a:pt x="180419" y="0"/>
                    <a:pt x="402597" y="0"/>
                  </a:cubicBezTo>
                  <a:lnTo>
                    <a:pt x="8564557" y="0"/>
                  </a:lnTo>
                  <a:lnTo>
                    <a:pt x="8564557" y="78617"/>
                  </a:lnTo>
                  <a:lnTo>
                    <a:pt x="8564557" y="0"/>
                  </a:lnTo>
                  <a:cubicBezTo>
                    <a:pt x="8786736" y="0"/>
                    <a:pt x="8967159" y="784990"/>
                    <a:pt x="8967159" y="1755123"/>
                  </a:cubicBezTo>
                  <a:lnTo>
                    <a:pt x="8949309" y="1755123"/>
                  </a:lnTo>
                  <a:lnTo>
                    <a:pt x="8967159" y="1755123"/>
                  </a:lnTo>
                  <a:lnTo>
                    <a:pt x="8967159" y="8824361"/>
                  </a:lnTo>
                  <a:lnTo>
                    <a:pt x="8949309" y="8824361"/>
                  </a:lnTo>
                  <a:lnTo>
                    <a:pt x="8967159" y="8824361"/>
                  </a:lnTo>
                  <a:cubicBezTo>
                    <a:pt x="8967159" y="9794494"/>
                    <a:pt x="8786736" y="10579484"/>
                    <a:pt x="8564557" y="10579484"/>
                  </a:cubicBezTo>
                  <a:lnTo>
                    <a:pt x="8564557" y="10500867"/>
                  </a:lnTo>
                  <a:lnTo>
                    <a:pt x="8564557" y="10579484"/>
                  </a:lnTo>
                  <a:lnTo>
                    <a:pt x="402597" y="10579484"/>
                  </a:lnTo>
                  <a:lnTo>
                    <a:pt x="402597" y="10500867"/>
                  </a:lnTo>
                  <a:lnTo>
                    <a:pt x="402597" y="10579484"/>
                  </a:lnTo>
                  <a:cubicBezTo>
                    <a:pt x="180419" y="10579484"/>
                    <a:pt x="0" y="9794493"/>
                    <a:pt x="0" y="8824361"/>
                  </a:cubicBezTo>
                  <a:lnTo>
                    <a:pt x="0" y="1755123"/>
                  </a:lnTo>
                  <a:lnTo>
                    <a:pt x="17846" y="1755123"/>
                  </a:lnTo>
                  <a:lnTo>
                    <a:pt x="0" y="1755123"/>
                  </a:lnTo>
                  <a:moveTo>
                    <a:pt x="35691" y="1755123"/>
                  </a:moveTo>
                  <a:lnTo>
                    <a:pt x="35691" y="8824361"/>
                  </a:lnTo>
                  <a:lnTo>
                    <a:pt x="17846" y="8824361"/>
                  </a:lnTo>
                  <a:lnTo>
                    <a:pt x="35691" y="8824361"/>
                  </a:lnTo>
                  <a:cubicBezTo>
                    <a:pt x="35691" y="9706049"/>
                    <a:pt x="199782" y="10422250"/>
                    <a:pt x="402597" y="10422250"/>
                  </a:cubicBezTo>
                  <a:lnTo>
                    <a:pt x="8564557" y="10422250"/>
                  </a:lnTo>
                  <a:cubicBezTo>
                    <a:pt x="8767373" y="10422250"/>
                    <a:pt x="8931463" y="9706049"/>
                    <a:pt x="8931463" y="8824361"/>
                  </a:cubicBezTo>
                  <a:lnTo>
                    <a:pt x="8931463" y="1755123"/>
                  </a:lnTo>
                  <a:cubicBezTo>
                    <a:pt x="8931463" y="873434"/>
                    <a:pt x="8767373" y="157234"/>
                    <a:pt x="8564557" y="157234"/>
                  </a:cubicBezTo>
                  <a:lnTo>
                    <a:pt x="402597" y="157234"/>
                  </a:lnTo>
                  <a:lnTo>
                    <a:pt x="402597" y="78617"/>
                  </a:lnTo>
                  <a:lnTo>
                    <a:pt x="402597" y="157234"/>
                  </a:lnTo>
                  <a:cubicBezTo>
                    <a:pt x="199782" y="157234"/>
                    <a:pt x="35691" y="873434"/>
                    <a:pt x="35691" y="1755123"/>
                  </a:cubicBezTo>
                  <a:close/>
                </a:path>
              </a:pathLst>
            </a:custGeom>
            <a:solidFill>
              <a:srgbClr val="1194B7"/>
            </a:solidFill>
          </p:spPr>
        </p:sp>
      </p:grpSp>
      <p:sp>
        <p:nvSpPr>
          <p:cNvPr id="7" name="TextBox 7"/>
          <p:cNvSpPr txBox="1"/>
          <p:nvPr/>
        </p:nvSpPr>
        <p:spPr>
          <a:xfrm>
            <a:off x="2174417" y="4162538"/>
            <a:ext cx="4868469" cy="3348548"/>
          </a:xfrm>
          <a:prstGeom prst="rect">
            <a:avLst/>
          </a:prstGeom>
        </p:spPr>
        <p:txBody>
          <a:bodyPr lIns="0" tIns="0" rIns="0" bIns="0" rtlCol="0" anchor="t">
            <a:spAutoFit/>
          </a:bodyPr>
          <a:lstStyle/>
          <a:p>
            <a:pPr algn="ctr" rtl="1">
              <a:lnSpc>
                <a:spcPts val="3362"/>
              </a:lnSpc>
            </a:pPr>
            <a:r>
              <a:rPr lang="he-IL" sz="2712" b="1" dirty="0">
                <a:solidFill>
                  <a:srgbClr val="000000"/>
                </a:solidFill>
                <a:latin typeface="Heebo Bold"/>
                <a:ea typeface="Heebo Bold"/>
                <a:cs typeface="Heebo Bold"/>
                <a:sym typeface="Heebo Bold"/>
                <a:rtl/>
              </a:rPr>
              <a:t>מספר חריג ואיכות נדירה</a:t>
            </a:r>
            <a:r>
              <a:rPr lang="he-IL" sz="2712" dirty="0">
                <a:solidFill>
                  <a:srgbClr val="000000"/>
                </a:solidFill>
                <a:latin typeface="Heebo Light"/>
                <a:ea typeface="Heebo Light"/>
                <a:cs typeface="Heebo Light"/>
                <a:sym typeface="Heebo Light"/>
                <a:rtl/>
              </a:rPr>
              <a:t> של מעשי גבורה</a:t>
            </a:r>
          </a:p>
          <a:p>
            <a:pPr algn="ctr" rtl="1">
              <a:lnSpc>
                <a:spcPts val="3362"/>
              </a:lnSpc>
            </a:pPr>
            <a:endParaRPr lang="he-IL" sz="2712" dirty="0">
              <a:solidFill>
                <a:srgbClr val="000000"/>
              </a:solidFill>
              <a:latin typeface="Heebo Light"/>
              <a:ea typeface="Heebo Light"/>
              <a:cs typeface="Heebo Light"/>
              <a:sym typeface="Heebo Light"/>
              <a:rtl/>
            </a:endParaRPr>
          </a:p>
          <a:p>
            <a:pPr algn="ctr" rtl="1">
              <a:lnSpc>
                <a:spcPts val="3362"/>
              </a:lnSpc>
            </a:pPr>
            <a:r>
              <a:rPr lang="he-IL" sz="2712" dirty="0">
                <a:solidFill>
                  <a:srgbClr val="000000"/>
                </a:solidFill>
                <a:latin typeface="Heebo Light"/>
                <a:ea typeface="Heebo Light"/>
                <a:cs typeface="Heebo Light"/>
                <a:sym typeface="Heebo Light"/>
                <a:rtl/>
              </a:rPr>
              <a:t>גבורה הנשענת על </a:t>
            </a:r>
            <a:r>
              <a:rPr lang="he-IL" sz="2712" b="1" dirty="0">
                <a:solidFill>
                  <a:srgbClr val="000000"/>
                </a:solidFill>
                <a:latin typeface="Heebo Bold"/>
                <a:ea typeface="Heebo Bold"/>
                <a:cs typeface="Heebo Bold"/>
                <a:sym typeface="Heebo Bold"/>
                <a:rtl/>
              </a:rPr>
              <a:t>ערכים עמוקים</a:t>
            </a:r>
            <a:r>
              <a:rPr lang="he-IL" sz="2712" dirty="0">
                <a:solidFill>
                  <a:srgbClr val="000000"/>
                </a:solidFill>
                <a:latin typeface="Heebo Light"/>
                <a:ea typeface="Heebo Light"/>
                <a:cs typeface="Heebo Light"/>
                <a:sym typeface="Heebo Light"/>
                <a:rtl/>
              </a:rPr>
              <a:t> של העם היהודי בשעת משבר</a:t>
            </a:r>
          </a:p>
          <a:p>
            <a:pPr algn="ctr" rtl="1">
              <a:lnSpc>
                <a:spcPts val="3362"/>
              </a:lnSpc>
            </a:pPr>
            <a:endParaRPr lang="he-IL" sz="2712" dirty="0">
              <a:solidFill>
                <a:srgbClr val="000000"/>
              </a:solidFill>
              <a:latin typeface="Heebo Light"/>
              <a:ea typeface="Heebo Light"/>
              <a:cs typeface="Heebo Light"/>
              <a:sym typeface="Heebo Light"/>
              <a:rtl/>
            </a:endParaRPr>
          </a:p>
          <a:p>
            <a:pPr marL="0" lvl="0" indent="0" algn="ctr" rtl="1">
              <a:lnSpc>
                <a:spcPts val="3362"/>
              </a:lnSpc>
              <a:spcBef>
                <a:spcPct val="0"/>
              </a:spcBef>
            </a:pPr>
            <a:r>
              <a:rPr lang="he-IL" sz="2712" b="1" u="none" strike="noStrike" dirty="0">
                <a:solidFill>
                  <a:srgbClr val="000000"/>
                </a:solidFill>
                <a:latin typeface="Heebo Bold"/>
                <a:ea typeface="Heebo Bold"/>
                <a:cs typeface="Heebo Bold"/>
                <a:sym typeface="Heebo Bold"/>
                <a:rtl/>
              </a:rPr>
              <a:t>המשכיות</a:t>
            </a:r>
            <a:r>
              <a:rPr lang="he-IL" sz="2712" u="none" strike="noStrike" dirty="0">
                <a:solidFill>
                  <a:srgbClr val="000000"/>
                </a:solidFill>
                <a:latin typeface="Heebo Light"/>
                <a:ea typeface="Heebo Light"/>
                <a:cs typeface="Heebo Light"/>
                <a:sym typeface="Heebo Light"/>
                <a:rtl/>
              </a:rPr>
              <a:t> מאברהם אבינו ועד ימינו, רוח הגבורה היהודית חיה ונושמת</a:t>
            </a:r>
          </a:p>
        </p:txBody>
      </p:sp>
      <p:sp>
        <p:nvSpPr>
          <p:cNvPr id="8" name="TextBox 8"/>
          <p:cNvSpPr txBox="1"/>
          <p:nvPr/>
        </p:nvSpPr>
        <p:spPr>
          <a:xfrm>
            <a:off x="1758205" y="1370568"/>
            <a:ext cx="5700891" cy="2346648"/>
          </a:xfrm>
          <a:prstGeom prst="rect">
            <a:avLst/>
          </a:prstGeom>
        </p:spPr>
        <p:txBody>
          <a:bodyPr wrap="square" lIns="0" tIns="0" rIns="0" bIns="0" rtlCol="0" anchor="t">
            <a:spAutoFit/>
          </a:bodyPr>
          <a:lstStyle/>
          <a:p>
            <a:pPr algn="ctr" rtl="1">
              <a:lnSpc>
                <a:spcPts val="10775"/>
              </a:lnSpc>
            </a:pPr>
            <a:r>
              <a:rPr lang="en-US" sz="7200" dirty="0">
                <a:solidFill>
                  <a:srgbClr val="000000"/>
                </a:solidFill>
                <a:latin typeface="Heebo ExtraBold" pitchFamily="2" charset="-79"/>
                <a:ea typeface="Luizi Rounded"/>
                <a:cs typeface="Heebo ExtraBold" pitchFamily="2" charset="-79"/>
                <a:sym typeface="Luizi Rounded"/>
              </a:rPr>
              <a:t>7.10</a:t>
            </a:r>
            <a:r>
              <a:rPr lang="ar-EG" sz="7200" dirty="0">
                <a:solidFill>
                  <a:srgbClr val="000000"/>
                </a:solidFill>
                <a:latin typeface="Heebo ExtraBold" pitchFamily="2" charset="-79"/>
                <a:ea typeface="Luizi Rounded"/>
                <a:cs typeface="Luizi Rounded"/>
                <a:sym typeface="Luizi Rounded"/>
                <a:rtl/>
              </a:rPr>
              <a:t> </a:t>
            </a:r>
          </a:p>
          <a:p>
            <a:pPr algn="ctr" rtl="1">
              <a:lnSpc>
                <a:spcPts val="3793"/>
              </a:lnSpc>
            </a:pPr>
            <a:r>
              <a:rPr lang="he-IL" sz="3161" b="1" dirty="0">
                <a:solidFill>
                  <a:srgbClr val="1194B7"/>
                </a:solidFill>
                <a:latin typeface="Heebo Bold"/>
                <a:ea typeface="Heebo Bold"/>
                <a:cs typeface="Heebo Bold"/>
                <a:sym typeface="Heebo Bold"/>
                <a:rtl/>
              </a:rPr>
              <a:t>היום האפל ביותר, </a:t>
            </a:r>
          </a:p>
          <a:p>
            <a:pPr algn="ctr" rtl="1">
              <a:lnSpc>
                <a:spcPts val="3793"/>
              </a:lnSpc>
            </a:pPr>
            <a:r>
              <a:rPr lang="he-IL" sz="3161" b="1" dirty="0">
                <a:solidFill>
                  <a:srgbClr val="1194B7"/>
                </a:solidFill>
                <a:latin typeface="Heebo Bold"/>
                <a:ea typeface="Heebo Bold"/>
                <a:cs typeface="Heebo Bold"/>
                <a:sym typeface="Heebo Bold"/>
                <a:rtl/>
              </a:rPr>
              <a:t>אך גם יום של גבורה יוצאת דופן</a:t>
            </a:r>
          </a:p>
        </p:txBody>
      </p:sp>
      <p:grpSp>
        <p:nvGrpSpPr>
          <p:cNvPr id="17" name="Group 5">
            <a:extLst>
              <a:ext uri="{FF2B5EF4-FFF2-40B4-BE49-F238E27FC236}">
                <a16:creationId xmlns:a16="http://schemas.microsoft.com/office/drawing/2014/main" id="{5013B0BD-AF3C-7BD1-E20A-FFEAB6B2317C}"/>
              </a:ext>
            </a:extLst>
          </p:cNvPr>
          <p:cNvGrpSpPr/>
          <p:nvPr/>
        </p:nvGrpSpPr>
        <p:grpSpPr>
          <a:xfrm>
            <a:off x="0" y="8922766"/>
            <a:ext cx="18288000" cy="1364234"/>
            <a:chOff x="0" y="0"/>
            <a:chExt cx="24384000" cy="1818978"/>
          </a:xfrm>
        </p:grpSpPr>
        <p:sp>
          <p:nvSpPr>
            <p:cNvPr id="18" name="Freeform 6">
              <a:extLst>
                <a:ext uri="{FF2B5EF4-FFF2-40B4-BE49-F238E27FC236}">
                  <a16:creationId xmlns:a16="http://schemas.microsoft.com/office/drawing/2014/main" id="{7CB82331-69F3-497D-41DD-7CAF835F74C3}"/>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9" name="Group 7">
              <a:extLst>
                <a:ext uri="{FF2B5EF4-FFF2-40B4-BE49-F238E27FC236}">
                  <a16:creationId xmlns:a16="http://schemas.microsoft.com/office/drawing/2014/main" id="{6727A15F-4C6A-3F6C-DA8C-8746BA083F52}"/>
                </a:ext>
              </a:extLst>
            </p:cNvPr>
            <p:cNvGrpSpPr/>
            <p:nvPr/>
          </p:nvGrpSpPr>
          <p:grpSpPr>
            <a:xfrm>
              <a:off x="16571268" y="0"/>
              <a:ext cx="4735616" cy="1365282"/>
              <a:chOff x="0" y="0"/>
              <a:chExt cx="947713" cy="273226"/>
            </a:xfrm>
          </p:grpSpPr>
          <p:sp>
            <p:nvSpPr>
              <p:cNvPr id="23" name="Freeform 8">
                <a:extLst>
                  <a:ext uri="{FF2B5EF4-FFF2-40B4-BE49-F238E27FC236}">
                    <a16:creationId xmlns:a16="http://schemas.microsoft.com/office/drawing/2014/main" id="{526DE577-F409-DF6F-B234-58E057BE5EB1}"/>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4" name="TextBox 9">
                <a:extLst>
                  <a:ext uri="{FF2B5EF4-FFF2-40B4-BE49-F238E27FC236}">
                    <a16:creationId xmlns:a16="http://schemas.microsoft.com/office/drawing/2014/main" id="{8C95BFDC-6D77-C31D-A0FF-2337F1E07997}"/>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20" name="Freeform 10">
              <a:extLst>
                <a:ext uri="{FF2B5EF4-FFF2-40B4-BE49-F238E27FC236}">
                  <a16:creationId xmlns:a16="http://schemas.microsoft.com/office/drawing/2014/main" id="{B54C3FD4-09AD-4E33-8260-F023D66B0806}"/>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21" name="AutoShape 11">
              <a:extLst>
                <a:ext uri="{FF2B5EF4-FFF2-40B4-BE49-F238E27FC236}">
                  <a16:creationId xmlns:a16="http://schemas.microsoft.com/office/drawing/2014/main" id="{6B534BCB-DF0A-14AA-099F-05B1ED2DB8A2}"/>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2" name="TextBox 12">
              <a:extLst>
                <a:ext uri="{FF2B5EF4-FFF2-40B4-BE49-F238E27FC236}">
                  <a16:creationId xmlns:a16="http://schemas.microsoft.com/office/drawing/2014/main" id="{65BE062F-9948-ABA6-A81F-99614127F87D}"/>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rot="-10800000" flipH="1">
            <a:off x="0" y="4000970"/>
            <a:ext cx="10938560" cy="6286030"/>
          </a:xfrm>
          <a:custGeom>
            <a:avLst/>
            <a:gdLst/>
            <a:ahLst/>
            <a:cxnLst/>
            <a:rect l="l" t="t" r="r" b="b"/>
            <a:pathLst>
              <a:path w="10938560" h="6286030">
                <a:moveTo>
                  <a:pt x="10938560" y="0"/>
                </a:moveTo>
                <a:lnTo>
                  <a:pt x="0" y="0"/>
                </a:lnTo>
                <a:lnTo>
                  <a:pt x="0" y="6286030"/>
                </a:lnTo>
                <a:lnTo>
                  <a:pt x="10938560" y="6286030"/>
                </a:lnTo>
                <a:lnTo>
                  <a:pt x="10938560" y="0"/>
                </a:lnTo>
                <a:close/>
              </a:path>
            </a:pathLst>
          </a:custGeom>
          <a:blipFill>
            <a:blip r:embed="rId3"/>
            <a:stretch>
              <a:fillRect l="-11533" t="-75028"/>
            </a:stretch>
          </a:blipFill>
        </p:spPr>
      </p:sp>
      <p:sp>
        <p:nvSpPr>
          <p:cNvPr id="4" name="Freeform 4"/>
          <p:cNvSpPr/>
          <p:nvPr/>
        </p:nvSpPr>
        <p:spPr>
          <a:xfrm rot="-10800000" flipH="1" flipV="1">
            <a:off x="10938560" y="3725603"/>
            <a:ext cx="7349440" cy="6561397"/>
          </a:xfrm>
          <a:custGeom>
            <a:avLst/>
            <a:gdLst/>
            <a:ahLst/>
            <a:cxnLst/>
            <a:rect l="l" t="t" r="r" b="b"/>
            <a:pathLst>
              <a:path w="7349440" h="6561397">
                <a:moveTo>
                  <a:pt x="7349440" y="6561397"/>
                </a:moveTo>
                <a:lnTo>
                  <a:pt x="0" y="6561397"/>
                </a:lnTo>
                <a:lnTo>
                  <a:pt x="0" y="0"/>
                </a:lnTo>
                <a:lnTo>
                  <a:pt x="7349440" y="0"/>
                </a:lnTo>
                <a:lnTo>
                  <a:pt x="7349440" y="6561397"/>
                </a:lnTo>
                <a:close/>
              </a:path>
            </a:pathLst>
          </a:custGeom>
          <a:blipFill>
            <a:blip r:embed="rId3"/>
            <a:stretch>
              <a:fillRect r="-23346" b="-24595"/>
            </a:stretch>
          </a:blipFill>
        </p:spPr>
      </p:sp>
      <p:sp>
        <p:nvSpPr>
          <p:cNvPr id="5" name="Freeform 5"/>
          <p:cNvSpPr/>
          <p:nvPr/>
        </p:nvSpPr>
        <p:spPr>
          <a:xfrm rot="-10800000" flipH="1" flipV="1">
            <a:off x="6146025" y="4346096"/>
            <a:ext cx="9065254" cy="5747072"/>
          </a:xfrm>
          <a:custGeom>
            <a:avLst/>
            <a:gdLst/>
            <a:ahLst/>
            <a:cxnLst/>
            <a:rect l="l" t="t" r="r" b="b"/>
            <a:pathLst>
              <a:path w="9065254" h="8175211">
                <a:moveTo>
                  <a:pt x="9065254" y="8175211"/>
                </a:moveTo>
                <a:lnTo>
                  <a:pt x="0" y="8175211"/>
                </a:lnTo>
                <a:lnTo>
                  <a:pt x="0" y="0"/>
                </a:lnTo>
                <a:lnTo>
                  <a:pt x="9065254" y="0"/>
                </a:lnTo>
                <a:lnTo>
                  <a:pt x="9065254" y="8175211"/>
                </a:lnTo>
                <a:close/>
              </a:path>
            </a:pathLst>
          </a:custGeom>
          <a:blipFill>
            <a:blip r:embed="rId3"/>
            <a:stretch>
              <a:fillRect/>
            </a:stretch>
          </a:blipFill>
        </p:spPr>
      </p:sp>
      <p:grpSp>
        <p:nvGrpSpPr>
          <p:cNvPr id="6" name="Group 6"/>
          <p:cNvGrpSpPr/>
          <p:nvPr/>
        </p:nvGrpSpPr>
        <p:grpSpPr>
          <a:xfrm>
            <a:off x="0" y="5668966"/>
            <a:ext cx="6054376" cy="4345418"/>
            <a:chOff x="0" y="0"/>
            <a:chExt cx="4717389" cy="3385820"/>
          </a:xfrm>
        </p:grpSpPr>
        <p:sp>
          <p:nvSpPr>
            <p:cNvPr id="7" name="Freeform 7"/>
            <p:cNvSpPr/>
            <p:nvPr/>
          </p:nvSpPr>
          <p:spPr>
            <a:xfrm>
              <a:off x="2733" y="0"/>
              <a:ext cx="4718466" cy="3388360"/>
            </a:xfrm>
            <a:custGeom>
              <a:avLst/>
              <a:gdLst/>
              <a:ahLst/>
              <a:cxnLst/>
              <a:rect l="l" t="t" r="r" b="b"/>
              <a:pathLst>
                <a:path w="4718466" h="3388360">
                  <a:moveTo>
                    <a:pt x="8200" y="317500"/>
                  </a:moveTo>
                  <a:cubicBezTo>
                    <a:pt x="30065" y="425450"/>
                    <a:pt x="35531" y="533400"/>
                    <a:pt x="38264" y="642620"/>
                  </a:cubicBezTo>
                  <a:cubicBezTo>
                    <a:pt x="51930" y="1036320"/>
                    <a:pt x="46463" y="1430020"/>
                    <a:pt x="38264" y="1823720"/>
                  </a:cubicBezTo>
                  <a:cubicBezTo>
                    <a:pt x="30065" y="2218690"/>
                    <a:pt x="19132" y="2613660"/>
                    <a:pt x="19132" y="3009900"/>
                  </a:cubicBezTo>
                  <a:cubicBezTo>
                    <a:pt x="19132" y="3013710"/>
                    <a:pt x="19132" y="3017520"/>
                    <a:pt x="16399" y="3021330"/>
                  </a:cubicBezTo>
                  <a:cubicBezTo>
                    <a:pt x="24598" y="3022600"/>
                    <a:pt x="32798" y="3025140"/>
                    <a:pt x="40997" y="3027680"/>
                  </a:cubicBezTo>
                  <a:cubicBezTo>
                    <a:pt x="51930" y="3031490"/>
                    <a:pt x="60129" y="3037840"/>
                    <a:pt x="71062" y="3044190"/>
                  </a:cubicBezTo>
                  <a:cubicBezTo>
                    <a:pt x="95660" y="3058160"/>
                    <a:pt x="120258" y="3072130"/>
                    <a:pt x="142123" y="3086100"/>
                  </a:cubicBezTo>
                  <a:cubicBezTo>
                    <a:pt x="166721" y="3102610"/>
                    <a:pt x="191319" y="3117850"/>
                    <a:pt x="215918" y="3134360"/>
                  </a:cubicBezTo>
                  <a:cubicBezTo>
                    <a:pt x="226850" y="3141980"/>
                    <a:pt x="237783" y="3149600"/>
                    <a:pt x="248715" y="3155950"/>
                  </a:cubicBezTo>
                  <a:cubicBezTo>
                    <a:pt x="256915" y="3161030"/>
                    <a:pt x="270580" y="3163570"/>
                    <a:pt x="278780" y="3167380"/>
                  </a:cubicBezTo>
                  <a:cubicBezTo>
                    <a:pt x="306111" y="3177540"/>
                    <a:pt x="336176" y="3187700"/>
                    <a:pt x="363507" y="3197860"/>
                  </a:cubicBezTo>
                  <a:cubicBezTo>
                    <a:pt x="390838" y="3208020"/>
                    <a:pt x="418170" y="3216910"/>
                    <a:pt x="450967" y="3223260"/>
                  </a:cubicBezTo>
                  <a:cubicBezTo>
                    <a:pt x="524762" y="3238500"/>
                    <a:pt x="595823" y="3255010"/>
                    <a:pt x="669618" y="3270250"/>
                  </a:cubicBezTo>
                  <a:cubicBezTo>
                    <a:pt x="710615" y="3279140"/>
                    <a:pt x="751612" y="3286760"/>
                    <a:pt x="795342" y="3295650"/>
                  </a:cubicBezTo>
                  <a:cubicBezTo>
                    <a:pt x="798075" y="3296920"/>
                    <a:pt x="806275" y="3295650"/>
                    <a:pt x="809008" y="3295650"/>
                  </a:cubicBezTo>
                  <a:lnTo>
                    <a:pt x="825407" y="3295650"/>
                  </a:lnTo>
                  <a:lnTo>
                    <a:pt x="828140" y="3296920"/>
                  </a:lnTo>
                  <a:cubicBezTo>
                    <a:pt x="833606" y="3290570"/>
                    <a:pt x="839072" y="3285490"/>
                    <a:pt x="847272" y="3279140"/>
                  </a:cubicBezTo>
                  <a:cubicBezTo>
                    <a:pt x="855471" y="3274060"/>
                    <a:pt x="860937" y="3265170"/>
                    <a:pt x="880069" y="3265170"/>
                  </a:cubicBezTo>
                  <a:cubicBezTo>
                    <a:pt x="880069" y="3265170"/>
                    <a:pt x="882802" y="3265170"/>
                    <a:pt x="882802" y="3263900"/>
                  </a:cubicBezTo>
                  <a:cubicBezTo>
                    <a:pt x="891002" y="3257550"/>
                    <a:pt x="904667" y="3256280"/>
                    <a:pt x="921066" y="3255010"/>
                  </a:cubicBezTo>
                  <a:cubicBezTo>
                    <a:pt x="937465" y="3253740"/>
                    <a:pt x="951131" y="3249930"/>
                    <a:pt x="964796" y="3247390"/>
                  </a:cubicBezTo>
                  <a:cubicBezTo>
                    <a:pt x="967529" y="3247390"/>
                    <a:pt x="967529" y="3246120"/>
                    <a:pt x="970263" y="3246120"/>
                  </a:cubicBezTo>
                  <a:cubicBezTo>
                    <a:pt x="989395" y="3248660"/>
                    <a:pt x="1003060" y="3242310"/>
                    <a:pt x="1019459" y="3239770"/>
                  </a:cubicBezTo>
                  <a:lnTo>
                    <a:pt x="1022192" y="3239770"/>
                  </a:lnTo>
                  <a:cubicBezTo>
                    <a:pt x="1038591" y="3239770"/>
                    <a:pt x="1052257" y="3235960"/>
                    <a:pt x="1068655" y="3234690"/>
                  </a:cubicBezTo>
                  <a:cubicBezTo>
                    <a:pt x="1082321" y="3233420"/>
                    <a:pt x="1095987" y="3233420"/>
                    <a:pt x="1109652" y="3229610"/>
                  </a:cubicBezTo>
                  <a:cubicBezTo>
                    <a:pt x="1123318" y="3225800"/>
                    <a:pt x="1139717" y="3223260"/>
                    <a:pt x="1153383" y="3220720"/>
                  </a:cubicBezTo>
                  <a:cubicBezTo>
                    <a:pt x="1167048" y="3218180"/>
                    <a:pt x="1180714" y="3216910"/>
                    <a:pt x="1194380" y="3214370"/>
                  </a:cubicBezTo>
                  <a:lnTo>
                    <a:pt x="1208045" y="3214370"/>
                  </a:lnTo>
                  <a:cubicBezTo>
                    <a:pt x="1221711" y="3214370"/>
                    <a:pt x="1232644" y="3214370"/>
                    <a:pt x="1243576" y="3210560"/>
                  </a:cubicBezTo>
                  <a:lnTo>
                    <a:pt x="1249042" y="3210560"/>
                  </a:lnTo>
                  <a:cubicBezTo>
                    <a:pt x="1262708" y="3210560"/>
                    <a:pt x="1279107" y="3211830"/>
                    <a:pt x="1292772" y="3211830"/>
                  </a:cubicBezTo>
                  <a:lnTo>
                    <a:pt x="1303705" y="3211830"/>
                  </a:lnTo>
                  <a:cubicBezTo>
                    <a:pt x="1317371" y="3210560"/>
                    <a:pt x="1322837" y="3215640"/>
                    <a:pt x="1331036" y="3218180"/>
                  </a:cubicBezTo>
                  <a:cubicBezTo>
                    <a:pt x="1344702" y="3225800"/>
                    <a:pt x="1361101" y="3227070"/>
                    <a:pt x="1382966" y="3225800"/>
                  </a:cubicBezTo>
                  <a:cubicBezTo>
                    <a:pt x="1402098" y="3224530"/>
                    <a:pt x="1418497" y="3223260"/>
                    <a:pt x="1437629" y="3223260"/>
                  </a:cubicBezTo>
                  <a:cubicBezTo>
                    <a:pt x="1445828" y="3223260"/>
                    <a:pt x="1456760" y="3224530"/>
                    <a:pt x="1464960" y="3225800"/>
                  </a:cubicBezTo>
                  <a:cubicBezTo>
                    <a:pt x="1473159" y="3227070"/>
                    <a:pt x="1478626" y="3228340"/>
                    <a:pt x="1486825" y="3229610"/>
                  </a:cubicBezTo>
                  <a:lnTo>
                    <a:pt x="1495024" y="3233420"/>
                  </a:lnTo>
                  <a:cubicBezTo>
                    <a:pt x="1495024" y="3233420"/>
                    <a:pt x="1497757" y="3237230"/>
                    <a:pt x="1500491" y="3238500"/>
                  </a:cubicBezTo>
                  <a:cubicBezTo>
                    <a:pt x="1505957" y="3239770"/>
                    <a:pt x="1511423" y="3239770"/>
                    <a:pt x="1514156" y="3241040"/>
                  </a:cubicBezTo>
                  <a:lnTo>
                    <a:pt x="1516889" y="3242310"/>
                  </a:lnTo>
                  <a:cubicBezTo>
                    <a:pt x="1530555" y="3238500"/>
                    <a:pt x="1536021" y="3244850"/>
                    <a:pt x="1544221" y="3246120"/>
                  </a:cubicBezTo>
                  <a:cubicBezTo>
                    <a:pt x="1555153" y="3248660"/>
                    <a:pt x="1563353" y="3251200"/>
                    <a:pt x="1574285" y="3255010"/>
                  </a:cubicBezTo>
                  <a:cubicBezTo>
                    <a:pt x="1574285" y="3253740"/>
                    <a:pt x="1574285" y="3252470"/>
                    <a:pt x="1577018" y="3251200"/>
                  </a:cubicBezTo>
                  <a:cubicBezTo>
                    <a:pt x="1593417" y="3252470"/>
                    <a:pt x="1612549" y="3252470"/>
                    <a:pt x="1628948" y="3257550"/>
                  </a:cubicBezTo>
                  <a:cubicBezTo>
                    <a:pt x="1631681" y="3255010"/>
                    <a:pt x="1637147" y="3252470"/>
                    <a:pt x="1642614" y="3249930"/>
                  </a:cubicBezTo>
                  <a:cubicBezTo>
                    <a:pt x="1642614" y="3249930"/>
                    <a:pt x="1642614" y="3248660"/>
                    <a:pt x="1645347" y="3248660"/>
                  </a:cubicBezTo>
                  <a:cubicBezTo>
                    <a:pt x="1659012" y="3247390"/>
                    <a:pt x="1667212" y="3243580"/>
                    <a:pt x="1669945" y="3237230"/>
                  </a:cubicBezTo>
                  <a:cubicBezTo>
                    <a:pt x="1672678" y="3234690"/>
                    <a:pt x="1672678" y="3232150"/>
                    <a:pt x="1672678" y="3230880"/>
                  </a:cubicBezTo>
                  <a:cubicBezTo>
                    <a:pt x="1683611" y="3228340"/>
                    <a:pt x="1691810" y="3225800"/>
                    <a:pt x="1702743" y="3223260"/>
                  </a:cubicBezTo>
                  <a:lnTo>
                    <a:pt x="1702743" y="3220720"/>
                  </a:lnTo>
                  <a:cubicBezTo>
                    <a:pt x="1694543" y="3214370"/>
                    <a:pt x="1694543" y="3213100"/>
                    <a:pt x="1708209" y="3210560"/>
                  </a:cubicBezTo>
                  <a:cubicBezTo>
                    <a:pt x="1710942" y="3209290"/>
                    <a:pt x="1710942" y="3208020"/>
                    <a:pt x="1713675" y="3208020"/>
                  </a:cubicBezTo>
                  <a:cubicBezTo>
                    <a:pt x="1719141" y="3206750"/>
                    <a:pt x="1724607" y="3205480"/>
                    <a:pt x="1727341" y="3204210"/>
                  </a:cubicBezTo>
                  <a:cubicBezTo>
                    <a:pt x="1727341" y="3204210"/>
                    <a:pt x="1727341" y="3205480"/>
                    <a:pt x="1730074" y="3205480"/>
                  </a:cubicBezTo>
                  <a:lnTo>
                    <a:pt x="1730074" y="3202940"/>
                  </a:lnTo>
                  <a:cubicBezTo>
                    <a:pt x="1746473" y="3200400"/>
                    <a:pt x="1762871" y="3197860"/>
                    <a:pt x="1779270" y="3194050"/>
                  </a:cubicBezTo>
                  <a:cubicBezTo>
                    <a:pt x="1787470" y="3191510"/>
                    <a:pt x="1795669" y="3190240"/>
                    <a:pt x="1806602" y="3192780"/>
                  </a:cubicBezTo>
                  <a:cubicBezTo>
                    <a:pt x="1812068" y="3194050"/>
                    <a:pt x="1817534" y="3192780"/>
                    <a:pt x="1823001" y="3191510"/>
                  </a:cubicBezTo>
                  <a:cubicBezTo>
                    <a:pt x="1836666" y="3188970"/>
                    <a:pt x="1850332" y="3187700"/>
                    <a:pt x="1863997" y="3185160"/>
                  </a:cubicBezTo>
                  <a:cubicBezTo>
                    <a:pt x="1874930" y="3183890"/>
                    <a:pt x="1883129" y="3181350"/>
                    <a:pt x="1894062" y="3178810"/>
                  </a:cubicBezTo>
                  <a:cubicBezTo>
                    <a:pt x="1894062" y="3178810"/>
                    <a:pt x="1896795" y="3176270"/>
                    <a:pt x="1894062" y="3175000"/>
                  </a:cubicBezTo>
                  <a:cubicBezTo>
                    <a:pt x="1894062" y="3173730"/>
                    <a:pt x="1891329" y="3171190"/>
                    <a:pt x="1891329" y="3169920"/>
                  </a:cubicBezTo>
                  <a:cubicBezTo>
                    <a:pt x="1899528" y="3167380"/>
                    <a:pt x="1904995" y="3164840"/>
                    <a:pt x="1910461" y="3164840"/>
                  </a:cubicBezTo>
                  <a:cubicBezTo>
                    <a:pt x="1918660" y="3163570"/>
                    <a:pt x="1929592" y="3163570"/>
                    <a:pt x="1940525" y="3162300"/>
                  </a:cubicBezTo>
                  <a:cubicBezTo>
                    <a:pt x="1948725" y="3150870"/>
                    <a:pt x="1965123" y="3148330"/>
                    <a:pt x="1984255" y="3152140"/>
                  </a:cubicBezTo>
                  <a:lnTo>
                    <a:pt x="1989722" y="3149600"/>
                  </a:lnTo>
                  <a:cubicBezTo>
                    <a:pt x="1992455" y="3150870"/>
                    <a:pt x="1992455" y="3150870"/>
                    <a:pt x="1992455" y="3152140"/>
                  </a:cubicBezTo>
                  <a:cubicBezTo>
                    <a:pt x="2000654" y="3149600"/>
                    <a:pt x="2008854" y="3147060"/>
                    <a:pt x="2017053" y="3145790"/>
                  </a:cubicBezTo>
                  <a:cubicBezTo>
                    <a:pt x="2025252" y="3143250"/>
                    <a:pt x="2033452" y="3140710"/>
                    <a:pt x="2044384" y="3143250"/>
                  </a:cubicBezTo>
                  <a:cubicBezTo>
                    <a:pt x="2044384" y="3136900"/>
                    <a:pt x="2052584" y="3136900"/>
                    <a:pt x="2060783" y="3138170"/>
                  </a:cubicBezTo>
                  <a:cubicBezTo>
                    <a:pt x="2066249" y="3138170"/>
                    <a:pt x="2074449" y="3136900"/>
                    <a:pt x="2079915" y="3135630"/>
                  </a:cubicBezTo>
                  <a:cubicBezTo>
                    <a:pt x="2082648" y="3135630"/>
                    <a:pt x="2088114" y="3134360"/>
                    <a:pt x="2090847" y="3135630"/>
                  </a:cubicBezTo>
                  <a:cubicBezTo>
                    <a:pt x="2101780" y="3139440"/>
                    <a:pt x="2118179" y="3140710"/>
                    <a:pt x="2129111" y="3147060"/>
                  </a:cubicBezTo>
                  <a:cubicBezTo>
                    <a:pt x="2137311" y="3152140"/>
                    <a:pt x="2150976" y="3154680"/>
                    <a:pt x="2156443" y="3162300"/>
                  </a:cubicBezTo>
                  <a:cubicBezTo>
                    <a:pt x="2159176" y="3164840"/>
                    <a:pt x="2170108" y="3167380"/>
                    <a:pt x="2175575" y="3168650"/>
                  </a:cubicBezTo>
                  <a:cubicBezTo>
                    <a:pt x="2175575" y="3168650"/>
                    <a:pt x="2178308" y="3168650"/>
                    <a:pt x="2181041" y="3169920"/>
                  </a:cubicBezTo>
                  <a:cubicBezTo>
                    <a:pt x="2183774" y="3173730"/>
                    <a:pt x="2191974" y="3172460"/>
                    <a:pt x="2197440" y="3171190"/>
                  </a:cubicBezTo>
                  <a:cubicBezTo>
                    <a:pt x="2202906" y="3171190"/>
                    <a:pt x="2208372" y="3169920"/>
                    <a:pt x="2211105" y="3173730"/>
                  </a:cubicBezTo>
                  <a:cubicBezTo>
                    <a:pt x="2211105" y="3175000"/>
                    <a:pt x="2219305" y="3176270"/>
                    <a:pt x="2222038" y="3177540"/>
                  </a:cubicBezTo>
                  <a:cubicBezTo>
                    <a:pt x="2230237" y="3180080"/>
                    <a:pt x="2238437" y="3182620"/>
                    <a:pt x="2243903" y="3185160"/>
                  </a:cubicBezTo>
                  <a:cubicBezTo>
                    <a:pt x="2246636" y="3186430"/>
                    <a:pt x="2249369" y="3187700"/>
                    <a:pt x="2249369" y="3188970"/>
                  </a:cubicBezTo>
                  <a:cubicBezTo>
                    <a:pt x="2249369" y="3192780"/>
                    <a:pt x="2257569" y="3195320"/>
                    <a:pt x="2265768" y="3195320"/>
                  </a:cubicBezTo>
                  <a:cubicBezTo>
                    <a:pt x="2276701" y="3196590"/>
                    <a:pt x="2284900" y="3196590"/>
                    <a:pt x="2295833" y="3197860"/>
                  </a:cubicBezTo>
                  <a:cubicBezTo>
                    <a:pt x="2298565" y="3197860"/>
                    <a:pt x="2298565" y="3200400"/>
                    <a:pt x="2301299" y="3200400"/>
                  </a:cubicBezTo>
                  <a:cubicBezTo>
                    <a:pt x="2304032" y="3202940"/>
                    <a:pt x="2306765" y="3206750"/>
                    <a:pt x="2317698" y="3204210"/>
                  </a:cubicBezTo>
                  <a:cubicBezTo>
                    <a:pt x="2323164" y="3202940"/>
                    <a:pt x="2339563" y="3205480"/>
                    <a:pt x="2342296" y="3208020"/>
                  </a:cubicBezTo>
                  <a:cubicBezTo>
                    <a:pt x="2347762" y="3216910"/>
                    <a:pt x="2366894" y="3216910"/>
                    <a:pt x="2380560" y="3219450"/>
                  </a:cubicBezTo>
                  <a:cubicBezTo>
                    <a:pt x="2383293" y="3219450"/>
                    <a:pt x="2386026" y="3219450"/>
                    <a:pt x="2386026" y="3220720"/>
                  </a:cubicBezTo>
                  <a:cubicBezTo>
                    <a:pt x="2394225" y="3225800"/>
                    <a:pt x="2405158" y="3227070"/>
                    <a:pt x="2416090" y="3229610"/>
                  </a:cubicBezTo>
                  <a:cubicBezTo>
                    <a:pt x="2427023" y="3232150"/>
                    <a:pt x="2437956" y="3237230"/>
                    <a:pt x="2448888" y="3242310"/>
                  </a:cubicBezTo>
                  <a:lnTo>
                    <a:pt x="2462554" y="3248660"/>
                  </a:lnTo>
                  <a:cubicBezTo>
                    <a:pt x="2465287" y="3249930"/>
                    <a:pt x="2468020" y="3249930"/>
                    <a:pt x="2470753" y="3249930"/>
                  </a:cubicBezTo>
                  <a:cubicBezTo>
                    <a:pt x="2478953" y="3249930"/>
                    <a:pt x="2487152" y="3248660"/>
                    <a:pt x="2492618" y="3252470"/>
                  </a:cubicBezTo>
                  <a:cubicBezTo>
                    <a:pt x="2492618" y="3252470"/>
                    <a:pt x="2495351" y="3253740"/>
                    <a:pt x="2498085" y="3253740"/>
                  </a:cubicBezTo>
                  <a:cubicBezTo>
                    <a:pt x="2519950" y="3252470"/>
                    <a:pt x="2533615" y="3258820"/>
                    <a:pt x="2547281" y="3265170"/>
                  </a:cubicBezTo>
                  <a:cubicBezTo>
                    <a:pt x="2552747" y="3267710"/>
                    <a:pt x="2563680" y="3268980"/>
                    <a:pt x="2569146" y="3268980"/>
                  </a:cubicBezTo>
                  <a:cubicBezTo>
                    <a:pt x="2585545" y="3271520"/>
                    <a:pt x="2604677" y="3272790"/>
                    <a:pt x="2618342" y="3277870"/>
                  </a:cubicBezTo>
                  <a:cubicBezTo>
                    <a:pt x="2626542" y="3280410"/>
                    <a:pt x="2637474" y="3284220"/>
                    <a:pt x="2645674" y="3284220"/>
                  </a:cubicBezTo>
                  <a:cubicBezTo>
                    <a:pt x="2659339" y="3284220"/>
                    <a:pt x="2664806" y="3289300"/>
                    <a:pt x="2670272" y="3293110"/>
                  </a:cubicBezTo>
                  <a:cubicBezTo>
                    <a:pt x="2686671" y="3294380"/>
                    <a:pt x="2703069" y="3294380"/>
                    <a:pt x="2711269" y="3302000"/>
                  </a:cubicBezTo>
                  <a:cubicBezTo>
                    <a:pt x="2711269" y="3303270"/>
                    <a:pt x="2714002" y="3303270"/>
                    <a:pt x="2716735" y="3303270"/>
                  </a:cubicBezTo>
                  <a:cubicBezTo>
                    <a:pt x="2727668" y="3304540"/>
                    <a:pt x="2738600" y="3305810"/>
                    <a:pt x="2749533" y="3308350"/>
                  </a:cubicBezTo>
                  <a:cubicBezTo>
                    <a:pt x="2754999" y="3309620"/>
                    <a:pt x="2760465" y="3312160"/>
                    <a:pt x="2768665" y="3314700"/>
                  </a:cubicBezTo>
                  <a:cubicBezTo>
                    <a:pt x="2771398" y="3314700"/>
                    <a:pt x="2771398" y="3315970"/>
                    <a:pt x="2774131" y="3315970"/>
                  </a:cubicBezTo>
                  <a:cubicBezTo>
                    <a:pt x="2793263" y="3315970"/>
                    <a:pt x="2798729" y="3322320"/>
                    <a:pt x="2809662" y="3327400"/>
                  </a:cubicBezTo>
                  <a:cubicBezTo>
                    <a:pt x="2826060" y="3333750"/>
                    <a:pt x="2845193" y="3340100"/>
                    <a:pt x="2858858" y="3347720"/>
                  </a:cubicBezTo>
                  <a:cubicBezTo>
                    <a:pt x="2867058" y="3352800"/>
                    <a:pt x="2880723" y="3355340"/>
                    <a:pt x="2888923" y="3357880"/>
                  </a:cubicBezTo>
                  <a:lnTo>
                    <a:pt x="2905321" y="3361690"/>
                  </a:lnTo>
                  <a:cubicBezTo>
                    <a:pt x="2910788" y="3364230"/>
                    <a:pt x="2916254" y="3366770"/>
                    <a:pt x="2924453" y="3369310"/>
                  </a:cubicBezTo>
                  <a:cubicBezTo>
                    <a:pt x="2932653" y="3370580"/>
                    <a:pt x="2935386" y="3375660"/>
                    <a:pt x="2946318" y="3374390"/>
                  </a:cubicBezTo>
                  <a:cubicBezTo>
                    <a:pt x="2951785" y="3374390"/>
                    <a:pt x="2957251" y="3375660"/>
                    <a:pt x="2962717" y="3376930"/>
                  </a:cubicBezTo>
                  <a:cubicBezTo>
                    <a:pt x="2970917" y="3379470"/>
                    <a:pt x="2973650" y="3382010"/>
                    <a:pt x="2984582" y="3382010"/>
                  </a:cubicBezTo>
                  <a:cubicBezTo>
                    <a:pt x="2990048" y="3382010"/>
                    <a:pt x="2995515" y="3384550"/>
                    <a:pt x="2998248" y="3385820"/>
                  </a:cubicBezTo>
                  <a:cubicBezTo>
                    <a:pt x="3011914" y="3388360"/>
                    <a:pt x="3025579" y="3388360"/>
                    <a:pt x="3033779" y="3380740"/>
                  </a:cubicBezTo>
                  <a:lnTo>
                    <a:pt x="3036512" y="3379470"/>
                  </a:lnTo>
                  <a:cubicBezTo>
                    <a:pt x="3047444" y="3382010"/>
                    <a:pt x="3047444" y="3376930"/>
                    <a:pt x="3050178" y="3374390"/>
                  </a:cubicBezTo>
                  <a:cubicBezTo>
                    <a:pt x="3052911" y="3373120"/>
                    <a:pt x="3058377" y="3371850"/>
                    <a:pt x="3061110" y="3370580"/>
                  </a:cubicBezTo>
                  <a:cubicBezTo>
                    <a:pt x="3066576" y="3368040"/>
                    <a:pt x="3072042" y="3366770"/>
                    <a:pt x="3080242" y="3364230"/>
                  </a:cubicBezTo>
                  <a:cubicBezTo>
                    <a:pt x="3082975" y="3362960"/>
                    <a:pt x="3088441" y="3361690"/>
                    <a:pt x="3091175" y="3361690"/>
                  </a:cubicBezTo>
                  <a:cubicBezTo>
                    <a:pt x="3104840" y="3361690"/>
                    <a:pt x="3113040" y="3359150"/>
                    <a:pt x="3123972" y="3354070"/>
                  </a:cubicBezTo>
                  <a:cubicBezTo>
                    <a:pt x="3132172" y="3350260"/>
                    <a:pt x="3145837" y="3347720"/>
                    <a:pt x="3156770" y="3345180"/>
                  </a:cubicBezTo>
                  <a:cubicBezTo>
                    <a:pt x="3167702" y="3342640"/>
                    <a:pt x="3178635" y="3340100"/>
                    <a:pt x="3192300" y="3338830"/>
                  </a:cubicBezTo>
                  <a:cubicBezTo>
                    <a:pt x="3200500" y="3337560"/>
                    <a:pt x="3208699" y="3337560"/>
                    <a:pt x="3216899" y="3337560"/>
                  </a:cubicBezTo>
                  <a:lnTo>
                    <a:pt x="3222365" y="3337560"/>
                  </a:lnTo>
                  <a:cubicBezTo>
                    <a:pt x="3233297" y="3335020"/>
                    <a:pt x="3244230" y="3331210"/>
                    <a:pt x="3257896" y="3328670"/>
                  </a:cubicBezTo>
                  <a:lnTo>
                    <a:pt x="3266095" y="3328670"/>
                  </a:lnTo>
                  <a:cubicBezTo>
                    <a:pt x="3279761" y="3331210"/>
                    <a:pt x="3293426" y="3331210"/>
                    <a:pt x="3307092" y="3326130"/>
                  </a:cubicBezTo>
                  <a:cubicBezTo>
                    <a:pt x="3309825" y="3324860"/>
                    <a:pt x="3315292" y="3323590"/>
                    <a:pt x="3318024" y="3322320"/>
                  </a:cubicBezTo>
                  <a:cubicBezTo>
                    <a:pt x="3331690" y="3324860"/>
                    <a:pt x="3345356" y="3329940"/>
                    <a:pt x="3361755" y="3329940"/>
                  </a:cubicBezTo>
                  <a:cubicBezTo>
                    <a:pt x="3367221" y="3329940"/>
                    <a:pt x="3375420" y="3328670"/>
                    <a:pt x="3380887" y="3327400"/>
                  </a:cubicBezTo>
                  <a:cubicBezTo>
                    <a:pt x="3391819" y="3327400"/>
                    <a:pt x="3402752" y="3327400"/>
                    <a:pt x="3410951" y="3326130"/>
                  </a:cubicBezTo>
                  <a:cubicBezTo>
                    <a:pt x="3421884" y="3324860"/>
                    <a:pt x="3435549" y="3326130"/>
                    <a:pt x="3446482" y="3323590"/>
                  </a:cubicBezTo>
                  <a:cubicBezTo>
                    <a:pt x="3451948" y="3317240"/>
                    <a:pt x="3454681" y="3317240"/>
                    <a:pt x="3468347" y="3318510"/>
                  </a:cubicBezTo>
                  <a:cubicBezTo>
                    <a:pt x="3484746" y="3319780"/>
                    <a:pt x="3495678" y="3318510"/>
                    <a:pt x="3506611" y="3312160"/>
                  </a:cubicBezTo>
                  <a:cubicBezTo>
                    <a:pt x="3512077" y="3308350"/>
                    <a:pt x="3525743" y="3308350"/>
                    <a:pt x="3533942" y="3305810"/>
                  </a:cubicBezTo>
                  <a:cubicBezTo>
                    <a:pt x="3536675" y="3305810"/>
                    <a:pt x="3539409" y="3304540"/>
                    <a:pt x="3542141" y="3304540"/>
                  </a:cubicBezTo>
                  <a:cubicBezTo>
                    <a:pt x="3547608" y="3303270"/>
                    <a:pt x="3550341" y="3303270"/>
                    <a:pt x="3555807" y="3302000"/>
                  </a:cubicBezTo>
                  <a:cubicBezTo>
                    <a:pt x="3569473" y="3299460"/>
                    <a:pt x="3583138" y="3298190"/>
                    <a:pt x="3596804" y="3294380"/>
                  </a:cubicBezTo>
                  <a:cubicBezTo>
                    <a:pt x="3610470" y="3290570"/>
                    <a:pt x="3621403" y="3288030"/>
                    <a:pt x="3635068" y="3293110"/>
                  </a:cubicBezTo>
                  <a:lnTo>
                    <a:pt x="3640535" y="3293110"/>
                  </a:lnTo>
                  <a:cubicBezTo>
                    <a:pt x="3646000" y="3291840"/>
                    <a:pt x="3648734" y="3291840"/>
                    <a:pt x="3654200" y="3290570"/>
                  </a:cubicBezTo>
                  <a:cubicBezTo>
                    <a:pt x="3654200" y="3286760"/>
                    <a:pt x="3654200" y="3281680"/>
                    <a:pt x="3665133" y="3277870"/>
                  </a:cubicBezTo>
                  <a:cubicBezTo>
                    <a:pt x="3667866" y="3276600"/>
                    <a:pt x="3667866" y="3274060"/>
                    <a:pt x="3673332" y="3272790"/>
                  </a:cubicBezTo>
                  <a:cubicBezTo>
                    <a:pt x="3678798" y="3270250"/>
                    <a:pt x="3686998" y="3270250"/>
                    <a:pt x="3692464" y="3271520"/>
                  </a:cubicBezTo>
                  <a:cubicBezTo>
                    <a:pt x="3695197" y="3272790"/>
                    <a:pt x="3700663" y="3271520"/>
                    <a:pt x="3703397" y="3271520"/>
                  </a:cubicBezTo>
                  <a:cubicBezTo>
                    <a:pt x="3719795" y="3270250"/>
                    <a:pt x="3738927" y="3270250"/>
                    <a:pt x="3755326" y="3268980"/>
                  </a:cubicBezTo>
                  <a:cubicBezTo>
                    <a:pt x="3771725" y="3267710"/>
                    <a:pt x="3788124" y="3266440"/>
                    <a:pt x="3804523" y="3263900"/>
                  </a:cubicBezTo>
                  <a:cubicBezTo>
                    <a:pt x="3815455" y="3261360"/>
                    <a:pt x="3826388" y="3262630"/>
                    <a:pt x="3837320" y="3262630"/>
                  </a:cubicBezTo>
                  <a:cubicBezTo>
                    <a:pt x="3859185" y="3263900"/>
                    <a:pt x="3878317" y="3263900"/>
                    <a:pt x="3897449" y="3258820"/>
                  </a:cubicBezTo>
                  <a:lnTo>
                    <a:pt x="3891983" y="3256280"/>
                  </a:lnTo>
                  <a:cubicBezTo>
                    <a:pt x="3897449" y="3255010"/>
                    <a:pt x="3902915" y="3255010"/>
                    <a:pt x="3911115" y="3255010"/>
                  </a:cubicBezTo>
                  <a:cubicBezTo>
                    <a:pt x="3916581" y="3258820"/>
                    <a:pt x="3924780" y="3256280"/>
                    <a:pt x="3930246" y="3253740"/>
                  </a:cubicBezTo>
                  <a:cubicBezTo>
                    <a:pt x="3938446" y="3249930"/>
                    <a:pt x="3946645" y="3251200"/>
                    <a:pt x="3957578" y="3251200"/>
                  </a:cubicBezTo>
                  <a:cubicBezTo>
                    <a:pt x="3968511" y="3252470"/>
                    <a:pt x="3982176" y="3249930"/>
                    <a:pt x="3995842" y="3248660"/>
                  </a:cubicBezTo>
                  <a:cubicBezTo>
                    <a:pt x="3998575" y="3248660"/>
                    <a:pt x="4001308" y="3246120"/>
                    <a:pt x="4001308" y="3244850"/>
                  </a:cubicBezTo>
                  <a:cubicBezTo>
                    <a:pt x="4006774" y="3244850"/>
                    <a:pt x="4012241" y="3243580"/>
                    <a:pt x="4020440" y="3243580"/>
                  </a:cubicBezTo>
                  <a:lnTo>
                    <a:pt x="4031373" y="3243580"/>
                  </a:lnTo>
                  <a:cubicBezTo>
                    <a:pt x="4042305" y="3246120"/>
                    <a:pt x="4053237" y="3246120"/>
                    <a:pt x="4064170" y="3243580"/>
                  </a:cubicBezTo>
                  <a:cubicBezTo>
                    <a:pt x="4066903" y="3242310"/>
                    <a:pt x="4072370" y="3242310"/>
                    <a:pt x="4075103" y="3242310"/>
                  </a:cubicBezTo>
                  <a:cubicBezTo>
                    <a:pt x="4083302" y="3241040"/>
                    <a:pt x="4091502" y="3242310"/>
                    <a:pt x="4096968" y="3238500"/>
                  </a:cubicBezTo>
                  <a:cubicBezTo>
                    <a:pt x="4099701" y="3237230"/>
                    <a:pt x="4105167" y="3238500"/>
                    <a:pt x="4110633" y="3237230"/>
                  </a:cubicBezTo>
                  <a:lnTo>
                    <a:pt x="4189894" y="3237230"/>
                  </a:lnTo>
                  <a:cubicBezTo>
                    <a:pt x="4200826" y="3237230"/>
                    <a:pt x="4214492" y="3238500"/>
                    <a:pt x="4225425" y="3239770"/>
                  </a:cubicBezTo>
                  <a:cubicBezTo>
                    <a:pt x="4239091" y="3241040"/>
                    <a:pt x="4250023" y="3239770"/>
                    <a:pt x="4260956" y="3238500"/>
                  </a:cubicBezTo>
                  <a:lnTo>
                    <a:pt x="4280088" y="3238500"/>
                  </a:lnTo>
                  <a:cubicBezTo>
                    <a:pt x="4288287" y="3238500"/>
                    <a:pt x="4296486" y="3239770"/>
                    <a:pt x="4304685" y="3238500"/>
                  </a:cubicBezTo>
                  <a:cubicBezTo>
                    <a:pt x="4310152" y="3238500"/>
                    <a:pt x="4312885" y="3235960"/>
                    <a:pt x="4315619" y="3233420"/>
                  </a:cubicBezTo>
                  <a:cubicBezTo>
                    <a:pt x="4321084" y="3229610"/>
                    <a:pt x="4329284" y="3228340"/>
                    <a:pt x="4340216" y="3228340"/>
                  </a:cubicBezTo>
                  <a:cubicBezTo>
                    <a:pt x="4348416" y="3228340"/>
                    <a:pt x="4356615" y="3227070"/>
                    <a:pt x="4364814" y="3225800"/>
                  </a:cubicBezTo>
                  <a:lnTo>
                    <a:pt x="4370281" y="3225800"/>
                  </a:lnTo>
                  <a:cubicBezTo>
                    <a:pt x="4381213" y="3233420"/>
                    <a:pt x="4397612" y="3228340"/>
                    <a:pt x="4411278" y="3229610"/>
                  </a:cubicBezTo>
                  <a:lnTo>
                    <a:pt x="4416744" y="3229610"/>
                  </a:lnTo>
                  <a:cubicBezTo>
                    <a:pt x="4427677" y="3232150"/>
                    <a:pt x="4441342" y="3234690"/>
                    <a:pt x="4452275" y="3235960"/>
                  </a:cubicBezTo>
                  <a:cubicBezTo>
                    <a:pt x="4465941" y="3237230"/>
                    <a:pt x="4476873" y="3243580"/>
                    <a:pt x="4487805" y="3243580"/>
                  </a:cubicBezTo>
                  <a:cubicBezTo>
                    <a:pt x="4506938" y="3243580"/>
                    <a:pt x="4523336" y="3249930"/>
                    <a:pt x="4539735" y="3251200"/>
                  </a:cubicBezTo>
                  <a:cubicBezTo>
                    <a:pt x="4553401" y="3252470"/>
                    <a:pt x="4567067" y="3255010"/>
                    <a:pt x="4580732" y="3257550"/>
                  </a:cubicBezTo>
                  <a:cubicBezTo>
                    <a:pt x="4586199" y="3258820"/>
                    <a:pt x="4594398" y="3257550"/>
                    <a:pt x="4599864" y="3257550"/>
                  </a:cubicBezTo>
                  <a:cubicBezTo>
                    <a:pt x="4616263" y="3258820"/>
                    <a:pt x="4632662" y="3258820"/>
                    <a:pt x="4649061" y="3260090"/>
                  </a:cubicBezTo>
                  <a:lnTo>
                    <a:pt x="4651793" y="3260090"/>
                  </a:lnTo>
                  <a:cubicBezTo>
                    <a:pt x="4670926" y="3258820"/>
                    <a:pt x="4690058" y="3261360"/>
                    <a:pt x="4709189" y="3261360"/>
                  </a:cubicBezTo>
                  <a:cubicBezTo>
                    <a:pt x="4711923" y="3035300"/>
                    <a:pt x="4698257" y="2809240"/>
                    <a:pt x="4681858" y="2583180"/>
                  </a:cubicBezTo>
                  <a:cubicBezTo>
                    <a:pt x="4665459" y="2368550"/>
                    <a:pt x="4649061" y="2153920"/>
                    <a:pt x="4646327" y="1939290"/>
                  </a:cubicBezTo>
                  <a:cubicBezTo>
                    <a:pt x="4646327" y="1831340"/>
                    <a:pt x="4649061" y="1724660"/>
                    <a:pt x="4654527" y="1616710"/>
                  </a:cubicBezTo>
                  <a:cubicBezTo>
                    <a:pt x="4662726" y="1508760"/>
                    <a:pt x="4679125" y="1400810"/>
                    <a:pt x="4690058" y="1292860"/>
                  </a:cubicBezTo>
                  <a:cubicBezTo>
                    <a:pt x="4718466" y="951230"/>
                    <a:pt x="4703723" y="608330"/>
                    <a:pt x="4692790" y="266700"/>
                  </a:cubicBezTo>
                  <a:cubicBezTo>
                    <a:pt x="4684591" y="265430"/>
                    <a:pt x="4679125" y="264160"/>
                    <a:pt x="4673659" y="262890"/>
                  </a:cubicBezTo>
                  <a:cubicBezTo>
                    <a:pt x="4665459" y="260350"/>
                    <a:pt x="4657260" y="259080"/>
                    <a:pt x="4646327" y="260350"/>
                  </a:cubicBezTo>
                  <a:lnTo>
                    <a:pt x="4629929" y="260350"/>
                  </a:lnTo>
                  <a:cubicBezTo>
                    <a:pt x="4621729" y="260350"/>
                    <a:pt x="4610797" y="260350"/>
                    <a:pt x="4605330" y="265430"/>
                  </a:cubicBezTo>
                  <a:cubicBezTo>
                    <a:pt x="4605330" y="265430"/>
                    <a:pt x="4602598" y="266700"/>
                    <a:pt x="4599864" y="266700"/>
                  </a:cubicBezTo>
                  <a:lnTo>
                    <a:pt x="4588932" y="266700"/>
                  </a:lnTo>
                  <a:cubicBezTo>
                    <a:pt x="4586199" y="264160"/>
                    <a:pt x="4591665" y="259080"/>
                    <a:pt x="4577999" y="260350"/>
                  </a:cubicBezTo>
                  <a:cubicBezTo>
                    <a:pt x="4572533" y="260350"/>
                    <a:pt x="4564333" y="261620"/>
                    <a:pt x="4558867" y="261620"/>
                  </a:cubicBezTo>
                  <a:lnTo>
                    <a:pt x="4517870" y="261620"/>
                  </a:lnTo>
                  <a:cubicBezTo>
                    <a:pt x="4515137" y="259080"/>
                    <a:pt x="4512404" y="256540"/>
                    <a:pt x="4506938" y="252730"/>
                  </a:cubicBezTo>
                  <a:cubicBezTo>
                    <a:pt x="4504204" y="250190"/>
                    <a:pt x="4501471" y="248920"/>
                    <a:pt x="4493272" y="251460"/>
                  </a:cubicBezTo>
                  <a:cubicBezTo>
                    <a:pt x="4487805" y="252730"/>
                    <a:pt x="4485073" y="252730"/>
                    <a:pt x="4482339" y="250190"/>
                  </a:cubicBezTo>
                  <a:cubicBezTo>
                    <a:pt x="4474140" y="243840"/>
                    <a:pt x="4465941" y="238760"/>
                    <a:pt x="4449542" y="237490"/>
                  </a:cubicBezTo>
                  <a:cubicBezTo>
                    <a:pt x="4446809" y="237490"/>
                    <a:pt x="4444075" y="234950"/>
                    <a:pt x="4441342" y="233680"/>
                  </a:cubicBezTo>
                  <a:cubicBezTo>
                    <a:pt x="4435876" y="231140"/>
                    <a:pt x="4433143" y="228600"/>
                    <a:pt x="4424944" y="228600"/>
                  </a:cubicBezTo>
                  <a:cubicBezTo>
                    <a:pt x="4422210" y="228600"/>
                    <a:pt x="4416744" y="226060"/>
                    <a:pt x="4416744" y="224790"/>
                  </a:cubicBezTo>
                  <a:cubicBezTo>
                    <a:pt x="4414011" y="219710"/>
                    <a:pt x="4414011" y="215900"/>
                    <a:pt x="4414011" y="210820"/>
                  </a:cubicBezTo>
                  <a:cubicBezTo>
                    <a:pt x="4411278" y="205740"/>
                    <a:pt x="4405811" y="200660"/>
                    <a:pt x="4397612" y="198120"/>
                  </a:cubicBezTo>
                  <a:cubicBezTo>
                    <a:pt x="4383947" y="194310"/>
                    <a:pt x="4373014" y="189230"/>
                    <a:pt x="4359348" y="185420"/>
                  </a:cubicBezTo>
                  <a:cubicBezTo>
                    <a:pt x="4356615" y="184150"/>
                    <a:pt x="4351149" y="182880"/>
                    <a:pt x="4345683" y="182880"/>
                  </a:cubicBezTo>
                  <a:cubicBezTo>
                    <a:pt x="4337483" y="181610"/>
                    <a:pt x="4329284" y="180340"/>
                    <a:pt x="4321084" y="180340"/>
                  </a:cubicBezTo>
                  <a:cubicBezTo>
                    <a:pt x="4312885" y="180340"/>
                    <a:pt x="4301953" y="180340"/>
                    <a:pt x="4293753" y="182880"/>
                  </a:cubicBezTo>
                  <a:cubicBezTo>
                    <a:pt x="4277354" y="186690"/>
                    <a:pt x="4263689" y="181610"/>
                    <a:pt x="4250023" y="181610"/>
                  </a:cubicBezTo>
                  <a:cubicBezTo>
                    <a:pt x="4236357" y="180340"/>
                    <a:pt x="4222692" y="177800"/>
                    <a:pt x="4211759" y="176530"/>
                  </a:cubicBezTo>
                  <a:lnTo>
                    <a:pt x="4176229" y="176530"/>
                  </a:lnTo>
                  <a:cubicBezTo>
                    <a:pt x="4146164" y="179070"/>
                    <a:pt x="4121566" y="171450"/>
                    <a:pt x="4091501" y="170180"/>
                  </a:cubicBezTo>
                  <a:cubicBezTo>
                    <a:pt x="4083302" y="170180"/>
                    <a:pt x="4075103" y="166370"/>
                    <a:pt x="4066903" y="163830"/>
                  </a:cubicBezTo>
                  <a:cubicBezTo>
                    <a:pt x="4061437" y="161290"/>
                    <a:pt x="4055971" y="161290"/>
                    <a:pt x="4047771" y="162560"/>
                  </a:cubicBezTo>
                  <a:cubicBezTo>
                    <a:pt x="4036838" y="163830"/>
                    <a:pt x="4025906" y="162560"/>
                    <a:pt x="4014974" y="163830"/>
                  </a:cubicBezTo>
                  <a:cubicBezTo>
                    <a:pt x="3998575" y="166370"/>
                    <a:pt x="3984909" y="160020"/>
                    <a:pt x="3968510" y="160020"/>
                  </a:cubicBezTo>
                  <a:cubicBezTo>
                    <a:pt x="3954844" y="161290"/>
                    <a:pt x="3941179" y="161290"/>
                    <a:pt x="3927513" y="162560"/>
                  </a:cubicBezTo>
                  <a:lnTo>
                    <a:pt x="3894716" y="166370"/>
                  </a:lnTo>
                  <a:cubicBezTo>
                    <a:pt x="3872850" y="171450"/>
                    <a:pt x="3856452" y="165100"/>
                    <a:pt x="3837320" y="162560"/>
                  </a:cubicBezTo>
                  <a:cubicBezTo>
                    <a:pt x="3823654" y="161290"/>
                    <a:pt x="3815455" y="158750"/>
                    <a:pt x="3804522" y="154940"/>
                  </a:cubicBezTo>
                  <a:cubicBezTo>
                    <a:pt x="3793590" y="151130"/>
                    <a:pt x="3782657" y="154940"/>
                    <a:pt x="3774458" y="154940"/>
                  </a:cubicBezTo>
                  <a:cubicBezTo>
                    <a:pt x="3766258" y="154940"/>
                    <a:pt x="3760792" y="158750"/>
                    <a:pt x="3755326" y="160020"/>
                  </a:cubicBezTo>
                  <a:cubicBezTo>
                    <a:pt x="3747126" y="161290"/>
                    <a:pt x="3738927" y="161290"/>
                    <a:pt x="3730727" y="161290"/>
                  </a:cubicBezTo>
                  <a:cubicBezTo>
                    <a:pt x="3722528" y="161290"/>
                    <a:pt x="3711596" y="160020"/>
                    <a:pt x="3703396" y="161290"/>
                  </a:cubicBezTo>
                  <a:cubicBezTo>
                    <a:pt x="3689730" y="163830"/>
                    <a:pt x="3678798" y="167640"/>
                    <a:pt x="3667865" y="170180"/>
                  </a:cubicBezTo>
                  <a:cubicBezTo>
                    <a:pt x="3665133" y="171450"/>
                    <a:pt x="3662399" y="172720"/>
                    <a:pt x="3659666" y="172720"/>
                  </a:cubicBezTo>
                  <a:cubicBezTo>
                    <a:pt x="3640534" y="177800"/>
                    <a:pt x="3618669" y="179070"/>
                    <a:pt x="3594071" y="179070"/>
                  </a:cubicBezTo>
                  <a:cubicBezTo>
                    <a:pt x="3580405" y="179070"/>
                    <a:pt x="3566739" y="179070"/>
                    <a:pt x="3553074" y="177800"/>
                  </a:cubicBezTo>
                  <a:cubicBezTo>
                    <a:pt x="3544874" y="177800"/>
                    <a:pt x="3539408" y="173990"/>
                    <a:pt x="3533942" y="173990"/>
                  </a:cubicBezTo>
                  <a:cubicBezTo>
                    <a:pt x="3514810" y="172720"/>
                    <a:pt x="3498411" y="172720"/>
                    <a:pt x="3479279" y="172720"/>
                  </a:cubicBezTo>
                  <a:cubicBezTo>
                    <a:pt x="3476546" y="172720"/>
                    <a:pt x="3473813" y="173990"/>
                    <a:pt x="3471080" y="173990"/>
                  </a:cubicBezTo>
                  <a:cubicBezTo>
                    <a:pt x="3460147" y="176530"/>
                    <a:pt x="3449215" y="180340"/>
                    <a:pt x="3438282" y="182880"/>
                  </a:cubicBezTo>
                  <a:cubicBezTo>
                    <a:pt x="3419150" y="185420"/>
                    <a:pt x="3400018" y="187960"/>
                    <a:pt x="3380886" y="189230"/>
                  </a:cubicBezTo>
                  <a:lnTo>
                    <a:pt x="3372687" y="189230"/>
                  </a:lnTo>
                  <a:cubicBezTo>
                    <a:pt x="3356288" y="185420"/>
                    <a:pt x="3342622" y="189230"/>
                    <a:pt x="3326224" y="190500"/>
                  </a:cubicBezTo>
                  <a:cubicBezTo>
                    <a:pt x="3309825" y="193040"/>
                    <a:pt x="3293426" y="196850"/>
                    <a:pt x="3277027" y="199390"/>
                  </a:cubicBezTo>
                  <a:cubicBezTo>
                    <a:pt x="3271561" y="200660"/>
                    <a:pt x="3266095" y="199390"/>
                    <a:pt x="3260629" y="198120"/>
                  </a:cubicBezTo>
                  <a:cubicBezTo>
                    <a:pt x="3252429" y="196850"/>
                    <a:pt x="3246963" y="196850"/>
                    <a:pt x="3241497" y="199390"/>
                  </a:cubicBezTo>
                  <a:cubicBezTo>
                    <a:pt x="3238764" y="200660"/>
                    <a:pt x="3236030" y="200660"/>
                    <a:pt x="3233297" y="200660"/>
                  </a:cubicBezTo>
                  <a:cubicBezTo>
                    <a:pt x="3225098" y="201930"/>
                    <a:pt x="3216899" y="201930"/>
                    <a:pt x="3211432" y="203200"/>
                  </a:cubicBezTo>
                  <a:cubicBezTo>
                    <a:pt x="3200500" y="207010"/>
                    <a:pt x="3189567" y="205740"/>
                    <a:pt x="3178635" y="208280"/>
                  </a:cubicBezTo>
                  <a:cubicBezTo>
                    <a:pt x="3167702" y="210820"/>
                    <a:pt x="3156769" y="210820"/>
                    <a:pt x="3148570" y="214630"/>
                  </a:cubicBezTo>
                  <a:cubicBezTo>
                    <a:pt x="3145837" y="215900"/>
                    <a:pt x="3140371" y="215900"/>
                    <a:pt x="3134905" y="215900"/>
                  </a:cubicBezTo>
                  <a:cubicBezTo>
                    <a:pt x="3121239" y="217170"/>
                    <a:pt x="3110306" y="220980"/>
                    <a:pt x="3102107" y="226060"/>
                  </a:cubicBezTo>
                  <a:cubicBezTo>
                    <a:pt x="3091174" y="231140"/>
                    <a:pt x="3080242" y="234950"/>
                    <a:pt x="3069309" y="238760"/>
                  </a:cubicBezTo>
                  <a:cubicBezTo>
                    <a:pt x="3066576" y="240030"/>
                    <a:pt x="3058377" y="240030"/>
                    <a:pt x="3055643" y="240030"/>
                  </a:cubicBezTo>
                  <a:cubicBezTo>
                    <a:pt x="3044711" y="240030"/>
                    <a:pt x="3033778" y="238760"/>
                    <a:pt x="3025579" y="237490"/>
                  </a:cubicBezTo>
                  <a:cubicBezTo>
                    <a:pt x="3020113" y="237490"/>
                    <a:pt x="3017380" y="236220"/>
                    <a:pt x="3011913" y="236220"/>
                  </a:cubicBezTo>
                  <a:cubicBezTo>
                    <a:pt x="2995515" y="240030"/>
                    <a:pt x="2976383" y="237490"/>
                    <a:pt x="2959984" y="237490"/>
                  </a:cubicBezTo>
                  <a:cubicBezTo>
                    <a:pt x="2957251" y="237490"/>
                    <a:pt x="2951784" y="236220"/>
                    <a:pt x="2949051" y="234950"/>
                  </a:cubicBezTo>
                  <a:cubicBezTo>
                    <a:pt x="2938119" y="231140"/>
                    <a:pt x="2927186" y="231140"/>
                    <a:pt x="2916254" y="233680"/>
                  </a:cubicBezTo>
                  <a:cubicBezTo>
                    <a:pt x="2908054" y="234950"/>
                    <a:pt x="2899855" y="234950"/>
                    <a:pt x="2894389" y="232410"/>
                  </a:cubicBezTo>
                  <a:cubicBezTo>
                    <a:pt x="2883456" y="228600"/>
                    <a:pt x="2869790" y="226060"/>
                    <a:pt x="2856125" y="224790"/>
                  </a:cubicBezTo>
                  <a:cubicBezTo>
                    <a:pt x="2845192" y="223520"/>
                    <a:pt x="2834260" y="220980"/>
                    <a:pt x="2823327" y="218440"/>
                  </a:cubicBezTo>
                  <a:cubicBezTo>
                    <a:pt x="2817861" y="217170"/>
                    <a:pt x="2812395" y="218440"/>
                    <a:pt x="2806928" y="218440"/>
                  </a:cubicBezTo>
                  <a:cubicBezTo>
                    <a:pt x="2801462" y="218440"/>
                    <a:pt x="2798729" y="219710"/>
                    <a:pt x="2793263" y="219710"/>
                  </a:cubicBezTo>
                  <a:cubicBezTo>
                    <a:pt x="2776864" y="220980"/>
                    <a:pt x="2760465" y="223520"/>
                    <a:pt x="2746799" y="222250"/>
                  </a:cubicBezTo>
                  <a:cubicBezTo>
                    <a:pt x="2727668" y="219710"/>
                    <a:pt x="2708536" y="220980"/>
                    <a:pt x="2692137" y="215900"/>
                  </a:cubicBezTo>
                  <a:cubicBezTo>
                    <a:pt x="2683937" y="213360"/>
                    <a:pt x="2681204" y="215900"/>
                    <a:pt x="2675738" y="215900"/>
                  </a:cubicBezTo>
                  <a:cubicBezTo>
                    <a:pt x="2673005" y="215900"/>
                    <a:pt x="2670272" y="215900"/>
                    <a:pt x="2664805" y="217170"/>
                  </a:cubicBezTo>
                  <a:cubicBezTo>
                    <a:pt x="2662072" y="220980"/>
                    <a:pt x="2651140" y="223520"/>
                    <a:pt x="2637474" y="220980"/>
                  </a:cubicBezTo>
                  <a:cubicBezTo>
                    <a:pt x="2629275" y="219710"/>
                    <a:pt x="2623808" y="219710"/>
                    <a:pt x="2615609" y="220980"/>
                  </a:cubicBezTo>
                  <a:cubicBezTo>
                    <a:pt x="2607410" y="222250"/>
                    <a:pt x="2599210" y="222250"/>
                    <a:pt x="2588278" y="223520"/>
                  </a:cubicBezTo>
                  <a:lnTo>
                    <a:pt x="2585544" y="223520"/>
                  </a:lnTo>
                  <a:cubicBezTo>
                    <a:pt x="2563680" y="229870"/>
                    <a:pt x="2541814" y="224790"/>
                    <a:pt x="2517216" y="224790"/>
                  </a:cubicBezTo>
                  <a:lnTo>
                    <a:pt x="2503550" y="224790"/>
                  </a:lnTo>
                  <a:cubicBezTo>
                    <a:pt x="2487152" y="226060"/>
                    <a:pt x="2478952" y="219710"/>
                    <a:pt x="2468020" y="215900"/>
                  </a:cubicBezTo>
                  <a:cubicBezTo>
                    <a:pt x="2457087" y="212090"/>
                    <a:pt x="2446155" y="207010"/>
                    <a:pt x="2435222" y="204470"/>
                  </a:cubicBezTo>
                  <a:cubicBezTo>
                    <a:pt x="2432489" y="203200"/>
                    <a:pt x="2424290" y="204470"/>
                    <a:pt x="2418823" y="204470"/>
                  </a:cubicBezTo>
                  <a:lnTo>
                    <a:pt x="2394225" y="204470"/>
                  </a:lnTo>
                  <a:lnTo>
                    <a:pt x="2391492" y="203200"/>
                  </a:lnTo>
                  <a:cubicBezTo>
                    <a:pt x="2372360" y="205740"/>
                    <a:pt x="2361428" y="200660"/>
                    <a:pt x="2347762" y="195580"/>
                  </a:cubicBezTo>
                  <a:cubicBezTo>
                    <a:pt x="2339562" y="193040"/>
                    <a:pt x="2328630" y="190500"/>
                    <a:pt x="2320431" y="189230"/>
                  </a:cubicBezTo>
                  <a:cubicBezTo>
                    <a:pt x="2309498" y="186690"/>
                    <a:pt x="2295832" y="185420"/>
                    <a:pt x="2290366" y="179070"/>
                  </a:cubicBezTo>
                  <a:cubicBezTo>
                    <a:pt x="2287633" y="176530"/>
                    <a:pt x="2282167" y="176530"/>
                    <a:pt x="2279434" y="173990"/>
                  </a:cubicBezTo>
                  <a:cubicBezTo>
                    <a:pt x="2276700" y="171450"/>
                    <a:pt x="2273967" y="168910"/>
                    <a:pt x="2273967" y="167640"/>
                  </a:cubicBezTo>
                  <a:cubicBezTo>
                    <a:pt x="2273967" y="165100"/>
                    <a:pt x="2276700" y="162560"/>
                    <a:pt x="2279434" y="160020"/>
                  </a:cubicBezTo>
                  <a:cubicBezTo>
                    <a:pt x="2282167" y="156210"/>
                    <a:pt x="2276700" y="152400"/>
                    <a:pt x="2268501" y="149860"/>
                  </a:cubicBezTo>
                  <a:cubicBezTo>
                    <a:pt x="2265768" y="148590"/>
                    <a:pt x="2260302" y="148590"/>
                    <a:pt x="2260302" y="147320"/>
                  </a:cubicBezTo>
                  <a:cubicBezTo>
                    <a:pt x="2254835" y="139700"/>
                    <a:pt x="2241170" y="137160"/>
                    <a:pt x="2230237" y="130810"/>
                  </a:cubicBezTo>
                  <a:cubicBezTo>
                    <a:pt x="2222038" y="127000"/>
                    <a:pt x="2216571" y="121920"/>
                    <a:pt x="2211105" y="116840"/>
                  </a:cubicBezTo>
                  <a:cubicBezTo>
                    <a:pt x="2205639" y="114300"/>
                    <a:pt x="2202906" y="111760"/>
                    <a:pt x="2194706" y="109220"/>
                  </a:cubicBezTo>
                  <a:cubicBezTo>
                    <a:pt x="2175574" y="105410"/>
                    <a:pt x="2156443" y="101600"/>
                    <a:pt x="2137311" y="96520"/>
                  </a:cubicBezTo>
                  <a:cubicBezTo>
                    <a:pt x="2137311" y="106680"/>
                    <a:pt x="2131844" y="104140"/>
                    <a:pt x="2129111" y="101600"/>
                  </a:cubicBezTo>
                  <a:cubicBezTo>
                    <a:pt x="2129111" y="97790"/>
                    <a:pt x="2123645" y="96520"/>
                    <a:pt x="2115445" y="96520"/>
                  </a:cubicBezTo>
                  <a:cubicBezTo>
                    <a:pt x="2115445" y="96520"/>
                    <a:pt x="2112712" y="96520"/>
                    <a:pt x="2112712" y="95250"/>
                  </a:cubicBezTo>
                  <a:cubicBezTo>
                    <a:pt x="2109979" y="87630"/>
                    <a:pt x="2096314" y="90170"/>
                    <a:pt x="2088114" y="88900"/>
                  </a:cubicBezTo>
                  <a:cubicBezTo>
                    <a:pt x="2082648" y="87630"/>
                    <a:pt x="2077182" y="86360"/>
                    <a:pt x="2071715" y="87630"/>
                  </a:cubicBezTo>
                  <a:cubicBezTo>
                    <a:pt x="2060783" y="88900"/>
                    <a:pt x="2052583" y="85090"/>
                    <a:pt x="2041651" y="83820"/>
                  </a:cubicBezTo>
                  <a:cubicBezTo>
                    <a:pt x="2038918" y="83820"/>
                    <a:pt x="2036185" y="83820"/>
                    <a:pt x="2033451" y="85090"/>
                  </a:cubicBezTo>
                  <a:cubicBezTo>
                    <a:pt x="2027985" y="87630"/>
                    <a:pt x="2022519" y="87630"/>
                    <a:pt x="2014320" y="85090"/>
                  </a:cubicBezTo>
                  <a:cubicBezTo>
                    <a:pt x="2003387" y="81280"/>
                    <a:pt x="1992455" y="81280"/>
                    <a:pt x="1978789" y="83820"/>
                  </a:cubicBezTo>
                  <a:cubicBezTo>
                    <a:pt x="1973323" y="85090"/>
                    <a:pt x="1967856" y="85090"/>
                    <a:pt x="1962390" y="83820"/>
                  </a:cubicBezTo>
                  <a:cubicBezTo>
                    <a:pt x="1951457" y="81280"/>
                    <a:pt x="1940525" y="77470"/>
                    <a:pt x="1926859" y="74930"/>
                  </a:cubicBezTo>
                  <a:cubicBezTo>
                    <a:pt x="1924126" y="74930"/>
                    <a:pt x="1921393" y="73660"/>
                    <a:pt x="1918660" y="73660"/>
                  </a:cubicBezTo>
                  <a:cubicBezTo>
                    <a:pt x="1902261" y="74930"/>
                    <a:pt x="1888595" y="72390"/>
                    <a:pt x="1872197" y="74930"/>
                  </a:cubicBezTo>
                  <a:cubicBezTo>
                    <a:pt x="1863997" y="76200"/>
                    <a:pt x="1853065" y="76200"/>
                    <a:pt x="1847598" y="81280"/>
                  </a:cubicBezTo>
                  <a:cubicBezTo>
                    <a:pt x="1844865" y="82550"/>
                    <a:pt x="1836666" y="82550"/>
                    <a:pt x="1831199" y="83820"/>
                  </a:cubicBezTo>
                  <a:cubicBezTo>
                    <a:pt x="1817534" y="85090"/>
                    <a:pt x="1803868" y="86360"/>
                    <a:pt x="1790203" y="83820"/>
                  </a:cubicBezTo>
                  <a:cubicBezTo>
                    <a:pt x="1779270" y="81280"/>
                    <a:pt x="1765604" y="82550"/>
                    <a:pt x="1754672" y="81280"/>
                  </a:cubicBezTo>
                  <a:cubicBezTo>
                    <a:pt x="1746472" y="80010"/>
                    <a:pt x="1741006" y="77470"/>
                    <a:pt x="1735540" y="76200"/>
                  </a:cubicBezTo>
                  <a:cubicBezTo>
                    <a:pt x="1732807" y="74930"/>
                    <a:pt x="1730074" y="73660"/>
                    <a:pt x="1727340" y="73660"/>
                  </a:cubicBezTo>
                  <a:cubicBezTo>
                    <a:pt x="1710942" y="71120"/>
                    <a:pt x="1697276" y="66040"/>
                    <a:pt x="1689077" y="59690"/>
                  </a:cubicBezTo>
                  <a:cubicBezTo>
                    <a:pt x="1683610" y="55880"/>
                    <a:pt x="1675411" y="52070"/>
                    <a:pt x="1669945" y="48260"/>
                  </a:cubicBezTo>
                  <a:cubicBezTo>
                    <a:pt x="1650813" y="45720"/>
                    <a:pt x="1653546" y="35560"/>
                    <a:pt x="1642613" y="30480"/>
                  </a:cubicBezTo>
                  <a:cubicBezTo>
                    <a:pt x="1634414" y="25400"/>
                    <a:pt x="1626215" y="22860"/>
                    <a:pt x="1612549" y="21590"/>
                  </a:cubicBezTo>
                  <a:lnTo>
                    <a:pt x="1609816" y="21590"/>
                  </a:lnTo>
                  <a:cubicBezTo>
                    <a:pt x="1596150" y="16510"/>
                    <a:pt x="1582485" y="20320"/>
                    <a:pt x="1566086" y="20320"/>
                  </a:cubicBezTo>
                  <a:cubicBezTo>
                    <a:pt x="1560620" y="20320"/>
                    <a:pt x="1552420" y="17780"/>
                    <a:pt x="1546954" y="16510"/>
                  </a:cubicBezTo>
                  <a:cubicBezTo>
                    <a:pt x="1544221" y="13970"/>
                    <a:pt x="1541488" y="12700"/>
                    <a:pt x="1538754" y="12700"/>
                  </a:cubicBezTo>
                  <a:cubicBezTo>
                    <a:pt x="1522356" y="11430"/>
                    <a:pt x="1508690" y="6350"/>
                    <a:pt x="1495024" y="0"/>
                  </a:cubicBezTo>
                  <a:cubicBezTo>
                    <a:pt x="1489558" y="1270"/>
                    <a:pt x="1484092" y="2540"/>
                    <a:pt x="1478626" y="2540"/>
                  </a:cubicBezTo>
                  <a:cubicBezTo>
                    <a:pt x="1473159" y="3810"/>
                    <a:pt x="1464960" y="3810"/>
                    <a:pt x="1456760" y="3810"/>
                  </a:cubicBezTo>
                  <a:cubicBezTo>
                    <a:pt x="1445828" y="2540"/>
                    <a:pt x="1434895" y="3810"/>
                    <a:pt x="1423963" y="7620"/>
                  </a:cubicBezTo>
                  <a:cubicBezTo>
                    <a:pt x="1418497" y="8890"/>
                    <a:pt x="1415763" y="10160"/>
                    <a:pt x="1410297" y="11430"/>
                  </a:cubicBezTo>
                  <a:cubicBezTo>
                    <a:pt x="1404831" y="12700"/>
                    <a:pt x="1402098" y="15240"/>
                    <a:pt x="1396631" y="16510"/>
                  </a:cubicBezTo>
                  <a:cubicBezTo>
                    <a:pt x="1393898" y="17780"/>
                    <a:pt x="1388432" y="17780"/>
                    <a:pt x="1385699" y="19050"/>
                  </a:cubicBezTo>
                  <a:lnTo>
                    <a:pt x="1369300" y="22860"/>
                  </a:lnTo>
                  <a:cubicBezTo>
                    <a:pt x="1369300" y="22860"/>
                    <a:pt x="1366567" y="24130"/>
                    <a:pt x="1366567" y="22860"/>
                  </a:cubicBezTo>
                  <a:cubicBezTo>
                    <a:pt x="1355635" y="20320"/>
                    <a:pt x="1347435" y="25400"/>
                    <a:pt x="1339236" y="27940"/>
                  </a:cubicBezTo>
                  <a:cubicBezTo>
                    <a:pt x="1331036" y="30480"/>
                    <a:pt x="1320104" y="30480"/>
                    <a:pt x="1311904" y="33020"/>
                  </a:cubicBezTo>
                  <a:lnTo>
                    <a:pt x="1309171" y="33020"/>
                  </a:lnTo>
                  <a:cubicBezTo>
                    <a:pt x="1295506" y="34290"/>
                    <a:pt x="1281840" y="36830"/>
                    <a:pt x="1268174" y="38100"/>
                  </a:cubicBezTo>
                  <a:cubicBezTo>
                    <a:pt x="1262708" y="38100"/>
                    <a:pt x="1259975" y="39370"/>
                    <a:pt x="1254509" y="40640"/>
                  </a:cubicBezTo>
                  <a:cubicBezTo>
                    <a:pt x="1246309" y="41910"/>
                    <a:pt x="1238110" y="44450"/>
                    <a:pt x="1229910" y="45720"/>
                  </a:cubicBezTo>
                  <a:cubicBezTo>
                    <a:pt x="1224444" y="46990"/>
                    <a:pt x="1216245" y="48260"/>
                    <a:pt x="1210778" y="49530"/>
                  </a:cubicBezTo>
                  <a:lnTo>
                    <a:pt x="1202579" y="49530"/>
                  </a:lnTo>
                  <a:cubicBezTo>
                    <a:pt x="1202579" y="49530"/>
                    <a:pt x="1197113" y="49530"/>
                    <a:pt x="1194380" y="52070"/>
                  </a:cubicBezTo>
                  <a:cubicBezTo>
                    <a:pt x="1183447" y="49530"/>
                    <a:pt x="1169781" y="48260"/>
                    <a:pt x="1158849" y="45720"/>
                  </a:cubicBezTo>
                  <a:cubicBezTo>
                    <a:pt x="1150650" y="44450"/>
                    <a:pt x="1131518" y="46990"/>
                    <a:pt x="1126051" y="50800"/>
                  </a:cubicBezTo>
                  <a:cubicBezTo>
                    <a:pt x="1123318" y="52070"/>
                    <a:pt x="1120585" y="53340"/>
                    <a:pt x="1117852" y="53340"/>
                  </a:cubicBezTo>
                  <a:cubicBezTo>
                    <a:pt x="1115119" y="53340"/>
                    <a:pt x="1109652" y="52070"/>
                    <a:pt x="1106919" y="52070"/>
                  </a:cubicBezTo>
                  <a:cubicBezTo>
                    <a:pt x="1104186" y="52070"/>
                    <a:pt x="1101453" y="53340"/>
                    <a:pt x="1095987" y="53340"/>
                  </a:cubicBezTo>
                  <a:cubicBezTo>
                    <a:pt x="1095987" y="54610"/>
                    <a:pt x="1098720" y="55880"/>
                    <a:pt x="1098720" y="57150"/>
                  </a:cubicBezTo>
                  <a:cubicBezTo>
                    <a:pt x="1090521" y="58420"/>
                    <a:pt x="1076855" y="68580"/>
                    <a:pt x="1076855" y="73660"/>
                  </a:cubicBezTo>
                  <a:cubicBezTo>
                    <a:pt x="1063189" y="76200"/>
                    <a:pt x="1046790" y="77470"/>
                    <a:pt x="1041324" y="85090"/>
                  </a:cubicBezTo>
                  <a:cubicBezTo>
                    <a:pt x="1041324" y="86360"/>
                    <a:pt x="1038591" y="86360"/>
                    <a:pt x="1038591" y="87630"/>
                  </a:cubicBezTo>
                  <a:cubicBezTo>
                    <a:pt x="1022192" y="88900"/>
                    <a:pt x="1019459" y="96520"/>
                    <a:pt x="1011260" y="102870"/>
                  </a:cubicBezTo>
                  <a:lnTo>
                    <a:pt x="1011260" y="105410"/>
                  </a:lnTo>
                  <a:cubicBezTo>
                    <a:pt x="1008526" y="105410"/>
                    <a:pt x="1005793" y="106680"/>
                    <a:pt x="1003060" y="106680"/>
                  </a:cubicBezTo>
                  <a:cubicBezTo>
                    <a:pt x="992128" y="109220"/>
                    <a:pt x="986661" y="113030"/>
                    <a:pt x="983928" y="119380"/>
                  </a:cubicBezTo>
                  <a:cubicBezTo>
                    <a:pt x="981195" y="125730"/>
                    <a:pt x="981195" y="130810"/>
                    <a:pt x="978462" y="137160"/>
                  </a:cubicBezTo>
                  <a:cubicBezTo>
                    <a:pt x="972996" y="135890"/>
                    <a:pt x="964796" y="138430"/>
                    <a:pt x="962063" y="134620"/>
                  </a:cubicBezTo>
                  <a:lnTo>
                    <a:pt x="956597" y="134620"/>
                  </a:lnTo>
                  <a:cubicBezTo>
                    <a:pt x="948398" y="139700"/>
                    <a:pt x="940198" y="144780"/>
                    <a:pt x="931999" y="148590"/>
                  </a:cubicBezTo>
                  <a:cubicBezTo>
                    <a:pt x="923799" y="151130"/>
                    <a:pt x="915600" y="152400"/>
                    <a:pt x="904667" y="154940"/>
                  </a:cubicBezTo>
                  <a:lnTo>
                    <a:pt x="904667" y="157480"/>
                  </a:lnTo>
                  <a:cubicBezTo>
                    <a:pt x="893735" y="156210"/>
                    <a:pt x="885535" y="154940"/>
                    <a:pt x="877336" y="152400"/>
                  </a:cubicBezTo>
                  <a:cubicBezTo>
                    <a:pt x="874603" y="152400"/>
                    <a:pt x="871870" y="151130"/>
                    <a:pt x="871870" y="151130"/>
                  </a:cubicBezTo>
                  <a:cubicBezTo>
                    <a:pt x="869137" y="151130"/>
                    <a:pt x="869137" y="149860"/>
                    <a:pt x="869137" y="149860"/>
                  </a:cubicBezTo>
                  <a:cubicBezTo>
                    <a:pt x="866403" y="149860"/>
                    <a:pt x="866403" y="151130"/>
                    <a:pt x="866403" y="152400"/>
                  </a:cubicBezTo>
                  <a:cubicBezTo>
                    <a:pt x="866403" y="157480"/>
                    <a:pt x="860937" y="156210"/>
                    <a:pt x="855471" y="154940"/>
                  </a:cubicBezTo>
                  <a:cubicBezTo>
                    <a:pt x="850005" y="153670"/>
                    <a:pt x="844538" y="153670"/>
                    <a:pt x="841805" y="157480"/>
                  </a:cubicBezTo>
                  <a:cubicBezTo>
                    <a:pt x="841805" y="158750"/>
                    <a:pt x="839072" y="160020"/>
                    <a:pt x="836339" y="160020"/>
                  </a:cubicBezTo>
                  <a:cubicBezTo>
                    <a:pt x="828140" y="161290"/>
                    <a:pt x="819940" y="162560"/>
                    <a:pt x="817207" y="166370"/>
                  </a:cubicBezTo>
                  <a:cubicBezTo>
                    <a:pt x="814474" y="168910"/>
                    <a:pt x="811741" y="170180"/>
                    <a:pt x="806275" y="172720"/>
                  </a:cubicBezTo>
                  <a:lnTo>
                    <a:pt x="765278" y="172720"/>
                  </a:lnTo>
                  <a:cubicBezTo>
                    <a:pt x="759811" y="172720"/>
                    <a:pt x="754345" y="172720"/>
                    <a:pt x="748879" y="173990"/>
                  </a:cubicBezTo>
                  <a:cubicBezTo>
                    <a:pt x="743412" y="173990"/>
                    <a:pt x="737946" y="175260"/>
                    <a:pt x="729747" y="176530"/>
                  </a:cubicBezTo>
                  <a:cubicBezTo>
                    <a:pt x="724281" y="177800"/>
                    <a:pt x="716081" y="180340"/>
                    <a:pt x="710615" y="181610"/>
                  </a:cubicBezTo>
                  <a:cubicBezTo>
                    <a:pt x="707882" y="182880"/>
                    <a:pt x="705149" y="182880"/>
                    <a:pt x="702415" y="182880"/>
                  </a:cubicBezTo>
                  <a:cubicBezTo>
                    <a:pt x="688750" y="182880"/>
                    <a:pt x="680550" y="186690"/>
                    <a:pt x="672351" y="190500"/>
                  </a:cubicBezTo>
                  <a:cubicBezTo>
                    <a:pt x="664152" y="193040"/>
                    <a:pt x="658685" y="196850"/>
                    <a:pt x="650486" y="199390"/>
                  </a:cubicBezTo>
                  <a:cubicBezTo>
                    <a:pt x="645020" y="200660"/>
                    <a:pt x="639553" y="201930"/>
                    <a:pt x="636820" y="203200"/>
                  </a:cubicBezTo>
                  <a:cubicBezTo>
                    <a:pt x="631354" y="204470"/>
                    <a:pt x="628621" y="207010"/>
                    <a:pt x="623155" y="207010"/>
                  </a:cubicBezTo>
                  <a:cubicBezTo>
                    <a:pt x="617688" y="208280"/>
                    <a:pt x="609489" y="208280"/>
                    <a:pt x="604023" y="207010"/>
                  </a:cubicBezTo>
                  <a:cubicBezTo>
                    <a:pt x="595823" y="204470"/>
                    <a:pt x="587624" y="207010"/>
                    <a:pt x="582158" y="208280"/>
                  </a:cubicBezTo>
                  <a:cubicBezTo>
                    <a:pt x="573958" y="209550"/>
                    <a:pt x="568492" y="212090"/>
                    <a:pt x="563026" y="213360"/>
                  </a:cubicBezTo>
                  <a:cubicBezTo>
                    <a:pt x="565759" y="214630"/>
                    <a:pt x="565759" y="215900"/>
                    <a:pt x="568492" y="217170"/>
                  </a:cubicBezTo>
                  <a:lnTo>
                    <a:pt x="560293" y="217170"/>
                  </a:lnTo>
                  <a:cubicBezTo>
                    <a:pt x="560293" y="218440"/>
                    <a:pt x="557559" y="219710"/>
                    <a:pt x="557559" y="220980"/>
                  </a:cubicBezTo>
                  <a:cubicBezTo>
                    <a:pt x="554826" y="220980"/>
                    <a:pt x="552093" y="219710"/>
                    <a:pt x="552093" y="219710"/>
                  </a:cubicBezTo>
                  <a:cubicBezTo>
                    <a:pt x="543894" y="222250"/>
                    <a:pt x="535694" y="224790"/>
                    <a:pt x="527495" y="226060"/>
                  </a:cubicBezTo>
                  <a:cubicBezTo>
                    <a:pt x="524762" y="226060"/>
                    <a:pt x="522029" y="227330"/>
                    <a:pt x="522029" y="227330"/>
                  </a:cubicBezTo>
                  <a:cubicBezTo>
                    <a:pt x="511096" y="226060"/>
                    <a:pt x="497430" y="227330"/>
                    <a:pt x="489231" y="223520"/>
                  </a:cubicBezTo>
                  <a:cubicBezTo>
                    <a:pt x="483765" y="220980"/>
                    <a:pt x="475565" y="219710"/>
                    <a:pt x="470099" y="217170"/>
                  </a:cubicBezTo>
                  <a:cubicBezTo>
                    <a:pt x="461900" y="214630"/>
                    <a:pt x="450967" y="215900"/>
                    <a:pt x="442768" y="222250"/>
                  </a:cubicBezTo>
                  <a:lnTo>
                    <a:pt x="404504" y="204470"/>
                  </a:lnTo>
                  <a:cubicBezTo>
                    <a:pt x="401771" y="205740"/>
                    <a:pt x="396305" y="207010"/>
                    <a:pt x="393571" y="208280"/>
                  </a:cubicBezTo>
                  <a:cubicBezTo>
                    <a:pt x="390838" y="208280"/>
                    <a:pt x="390838" y="209550"/>
                    <a:pt x="388105" y="209550"/>
                  </a:cubicBezTo>
                  <a:cubicBezTo>
                    <a:pt x="377173" y="210820"/>
                    <a:pt x="366240" y="212090"/>
                    <a:pt x="352574" y="213360"/>
                  </a:cubicBezTo>
                  <a:cubicBezTo>
                    <a:pt x="344375" y="214630"/>
                    <a:pt x="338909" y="215900"/>
                    <a:pt x="338909" y="220980"/>
                  </a:cubicBezTo>
                  <a:cubicBezTo>
                    <a:pt x="327976" y="223520"/>
                    <a:pt x="317044" y="222250"/>
                    <a:pt x="308844" y="227330"/>
                  </a:cubicBezTo>
                  <a:lnTo>
                    <a:pt x="300645" y="227330"/>
                  </a:lnTo>
                  <a:cubicBezTo>
                    <a:pt x="284246" y="223520"/>
                    <a:pt x="270580" y="224790"/>
                    <a:pt x="259648" y="231140"/>
                  </a:cubicBezTo>
                  <a:cubicBezTo>
                    <a:pt x="256915" y="232410"/>
                    <a:pt x="254182" y="232410"/>
                    <a:pt x="248715" y="232410"/>
                  </a:cubicBezTo>
                  <a:cubicBezTo>
                    <a:pt x="235050" y="231140"/>
                    <a:pt x="224117" y="234950"/>
                    <a:pt x="213185" y="238760"/>
                  </a:cubicBezTo>
                  <a:cubicBezTo>
                    <a:pt x="207718" y="241300"/>
                    <a:pt x="202252" y="242570"/>
                    <a:pt x="194053" y="242570"/>
                  </a:cubicBezTo>
                  <a:cubicBezTo>
                    <a:pt x="180387" y="243840"/>
                    <a:pt x="169454" y="243840"/>
                    <a:pt x="155789" y="243840"/>
                  </a:cubicBezTo>
                  <a:cubicBezTo>
                    <a:pt x="155789" y="243840"/>
                    <a:pt x="153056" y="243840"/>
                    <a:pt x="153056" y="245110"/>
                  </a:cubicBezTo>
                  <a:cubicBezTo>
                    <a:pt x="142123" y="251460"/>
                    <a:pt x="128457" y="251460"/>
                    <a:pt x="112059" y="251460"/>
                  </a:cubicBezTo>
                  <a:cubicBezTo>
                    <a:pt x="95660" y="251460"/>
                    <a:pt x="79261" y="252730"/>
                    <a:pt x="65595" y="259080"/>
                  </a:cubicBezTo>
                  <a:cubicBezTo>
                    <a:pt x="57396" y="262890"/>
                    <a:pt x="46463" y="265430"/>
                    <a:pt x="35531" y="269240"/>
                  </a:cubicBezTo>
                  <a:cubicBezTo>
                    <a:pt x="32798" y="269240"/>
                    <a:pt x="30065" y="270510"/>
                    <a:pt x="30065" y="270510"/>
                  </a:cubicBezTo>
                  <a:cubicBezTo>
                    <a:pt x="21865" y="270510"/>
                    <a:pt x="10933" y="269240"/>
                    <a:pt x="2733" y="269240"/>
                  </a:cubicBezTo>
                  <a:cubicBezTo>
                    <a:pt x="0" y="284480"/>
                    <a:pt x="5466" y="300990"/>
                    <a:pt x="8200" y="317500"/>
                  </a:cubicBezTo>
                  <a:close/>
                </a:path>
              </a:pathLst>
            </a:custGeom>
            <a:blipFill>
              <a:blip r:embed="rId4"/>
              <a:stretch>
                <a:fillRect l="-18245" r="-18138"/>
              </a:stretch>
            </a:blipFill>
            <a:ln w="19050" cap="sq">
              <a:solidFill>
                <a:srgbClr val="259ABD"/>
              </a:solidFill>
              <a:prstDash val="solid"/>
              <a:miter/>
            </a:ln>
          </p:spPr>
        </p:sp>
      </p:grpSp>
      <p:grpSp>
        <p:nvGrpSpPr>
          <p:cNvPr id="8" name="Group 8"/>
          <p:cNvGrpSpPr/>
          <p:nvPr/>
        </p:nvGrpSpPr>
        <p:grpSpPr>
          <a:xfrm>
            <a:off x="5792532" y="5668966"/>
            <a:ext cx="6410798" cy="4345418"/>
            <a:chOff x="0" y="0"/>
            <a:chExt cx="4995102" cy="3385820"/>
          </a:xfrm>
        </p:grpSpPr>
        <p:sp>
          <p:nvSpPr>
            <p:cNvPr id="9" name="Freeform 9"/>
            <p:cNvSpPr/>
            <p:nvPr/>
          </p:nvSpPr>
          <p:spPr>
            <a:xfrm>
              <a:off x="2894" y="0"/>
              <a:ext cx="4996018" cy="3388360"/>
            </a:xfrm>
            <a:custGeom>
              <a:avLst/>
              <a:gdLst/>
              <a:ahLst/>
              <a:cxnLst/>
              <a:rect l="l" t="t" r="r" b="b"/>
              <a:pathLst>
                <a:path w="4996018" h="3388360">
                  <a:moveTo>
                    <a:pt x="8682" y="317500"/>
                  </a:moveTo>
                  <a:cubicBezTo>
                    <a:pt x="31834" y="425450"/>
                    <a:pt x="37622" y="533400"/>
                    <a:pt x="40517" y="642620"/>
                  </a:cubicBezTo>
                  <a:cubicBezTo>
                    <a:pt x="54987" y="1036320"/>
                    <a:pt x="49199" y="1430020"/>
                    <a:pt x="40517" y="1823720"/>
                  </a:cubicBezTo>
                  <a:cubicBezTo>
                    <a:pt x="31834" y="2218690"/>
                    <a:pt x="20258" y="2613660"/>
                    <a:pt x="20258" y="3009900"/>
                  </a:cubicBezTo>
                  <a:cubicBezTo>
                    <a:pt x="20258" y="3013710"/>
                    <a:pt x="20258" y="3017520"/>
                    <a:pt x="17364" y="3021330"/>
                  </a:cubicBezTo>
                  <a:cubicBezTo>
                    <a:pt x="26046" y="3022600"/>
                    <a:pt x="34728" y="3025140"/>
                    <a:pt x="43411" y="3027680"/>
                  </a:cubicBezTo>
                  <a:cubicBezTo>
                    <a:pt x="54987" y="3031490"/>
                    <a:pt x="63669" y="3037840"/>
                    <a:pt x="75245" y="3044190"/>
                  </a:cubicBezTo>
                  <a:cubicBezTo>
                    <a:pt x="101291" y="3058160"/>
                    <a:pt x="127338" y="3072130"/>
                    <a:pt x="150490" y="3086100"/>
                  </a:cubicBezTo>
                  <a:cubicBezTo>
                    <a:pt x="176536" y="3102610"/>
                    <a:pt x="202582" y="3117850"/>
                    <a:pt x="228629" y="3134360"/>
                  </a:cubicBezTo>
                  <a:cubicBezTo>
                    <a:pt x="240205" y="3141980"/>
                    <a:pt x="251781" y="3149600"/>
                    <a:pt x="263357" y="3155950"/>
                  </a:cubicBezTo>
                  <a:cubicBezTo>
                    <a:pt x="272039" y="3161030"/>
                    <a:pt x="286509" y="3163570"/>
                    <a:pt x="295191" y="3167380"/>
                  </a:cubicBezTo>
                  <a:cubicBezTo>
                    <a:pt x="324132" y="3177540"/>
                    <a:pt x="355966" y="3187700"/>
                    <a:pt x="384907" y="3197860"/>
                  </a:cubicBezTo>
                  <a:cubicBezTo>
                    <a:pt x="413847" y="3208020"/>
                    <a:pt x="442787" y="3216910"/>
                    <a:pt x="477516" y="3223260"/>
                  </a:cubicBezTo>
                  <a:cubicBezTo>
                    <a:pt x="555655" y="3238500"/>
                    <a:pt x="630899" y="3255010"/>
                    <a:pt x="709038" y="3270250"/>
                  </a:cubicBezTo>
                  <a:cubicBezTo>
                    <a:pt x="752449" y="3279140"/>
                    <a:pt x="795859" y="3286760"/>
                    <a:pt x="842164" y="3295650"/>
                  </a:cubicBezTo>
                  <a:cubicBezTo>
                    <a:pt x="845058" y="3296920"/>
                    <a:pt x="853740" y="3295650"/>
                    <a:pt x="856634" y="3295650"/>
                  </a:cubicBezTo>
                  <a:lnTo>
                    <a:pt x="873998" y="3295650"/>
                  </a:lnTo>
                  <a:lnTo>
                    <a:pt x="876892" y="3296920"/>
                  </a:lnTo>
                  <a:cubicBezTo>
                    <a:pt x="882680" y="3290570"/>
                    <a:pt x="888468" y="3285490"/>
                    <a:pt x="897150" y="3279140"/>
                  </a:cubicBezTo>
                  <a:cubicBezTo>
                    <a:pt x="905833" y="3274060"/>
                    <a:pt x="911621" y="3265170"/>
                    <a:pt x="931879" y="3265170"/>
                  </a:cubicBezTo>
                  <a:cubicBezTo>
                    <a:pt x="931879" y="3265170"/>
                    <a:pt x="934773" y="3265170"/>
                    <a:pt x="934773" y="3263900"/>
                  </a:cubicBezTo>
                  <a:cubicBezTo>
                    <a:pt x="943455" y="3257550"/>
                    <a:pt x="957925" y="3256280"/>
                    <a:pt x="975289" y="3255010"/>
                  </a:cubicBezTo>
                  <a:cubicBezTo>
                    <a:pt x="992654" y="3253740"/>
                    <a:pt x="1007124" y="3249930"/>
                    <a:pt x="1021594" y="3247390"/>
                  </a:cubicBezTo>
                  <a:cubicBezTo>
                    <a:pt x="1024488" y="3247390"/>
                    <a:pt x="1024488" y="3246120"/>
                    <a:pt x="1027382" y="3246120"/>
                  </a:cubicBezTo>
                  <a:cubicBezTo>
                    <a:pt x="1047640" y="3248660"/>
                    <a:pt x="1062110" y="3242310"/>
                    <a:pt x="1079475" y="3239770"/>
                  </a:cubicBezTo>
                  <a:lnTo>
                    <a:pt x="1082369" y="3239770"/>
                  </a:lnTo>
                  <a:cubicBezTo>
                    <a:pt x="1099733" y="3239770"/>
                    <a:pt x="1114203" y="3235960"/>
                    <a:pt x="1131567" y="3234690"/>
                  </a:cubicBezTo>
                  <a:cubicBezTo>
                    <a:pt x="1146037" y="3233420"/>
                    <a:pt x="1160508" y="3233420"/>
                    <a:pt x="1174978" y="3229610"/>
                  </a:cubicBezTo>
                  <a:cubicBezTo>
                    <a:pt x="1189448" y="3225800"/>
                    <a:pt x="1206812" y="3223260"/>
                    <a:pt x="1221282" y="3220720"/>
                  </a:cubicBezTo>
                  <a:cubicBezTo>
                    <a:pt x="1235752" y="3218180"/>
                    <a:pt x="1250223" y="3216910"/>
                    <a:pt x="1264693" y="3214370"/>
                  </a:cubicBezTo>
                  <a:lnTo>
                    <a:pt x="1279163" y="3214370"/>
                  </a:lnTo>
                  <a:cubicBezTo>
                    <a:pt x="1293633" y="3214370"/>
                    <a:pt x="1305209" y="3214370"/>
                    <a:pt x="1316785" y="3210560"/>
                  </a:cubicBezTo>
                  <a:lnTo>
                    <a:pt x="1322573" y="3210560"/>
                  </a:lnTo>
                  <a:cubicBezTo>
                    <a:pt x="1337044" y="3210560"/>
                    <a:pt x="1354408" y="3211830"/>
                    <a:pt x="1368878" y="3211830"/>
                  </a:cubicBezTo>
                  <a:lnTo>
                    <a:pt x="1380454" y="3211830"/>
                  </a:lnTo>
                  <a:cubicBezTo>
                    <a:pt x="1394924" y="3210560"/>
                    <a:pt x="1400712" y="3215640"/>
                    <a:pt x="1409394" y="3218180"/>
                  </a:cubicBezTo>
                  <a:cubicBezTo>
                    <a:pt x="1423865" y="3225800"/>
                    <a:pt x="1441229" y="3227070"/>
                    <a:pt x="1464381" y="3225800"/>
                  </a:cubicBezTo>
                  <a:cubicBezTo>
                    <a:pt x="1484639" y="3224530"/>
                    <a:pt x="1502004" y="3223260"/>
                    <a:pt x="1522262" y="3223260"/>
                  </a:cubicBezTo>
                  <a:cubicBezTo>
                    <a:pt x="1530944" y="3223260"/>
                    <a:pt x="1542520" y="3224530"/>
                    <a:pt x="1551202" y="3225800"/>
                  </a:cubicBezTo>
                  <a:cubicBezTo>
                    <a:pt x="1559884" y="3227070"/>
                    <a:pt x="1565672" y="3228340"/>
                    <a:pt x="1574354" y="3229610"/>
                  </a:cubicBezTo>
                  <a:lnTo>
                    <a:pt x="1583036" y="3233420"/>
                  </a:lnTo>
                  <a:cubicBezTo>
                    <a:pt x="1583036" y="3233420"/>
                    <a:pt x="1585931" y="3237230"/>
                    <a:pt x="1588825" y="3238500"/>
                  </a:cubicBezTo>
                  <a:cubicBezTo>
                    <a:pt x="1594613" y="3239770"/>
                    <a:pt x="1600401" y="3239770"/>
                    <a:pt x="1603295" y="3241040"/>
                  </a:cubicBezTo>
                  <a:lnTo>
                    <a:pt x="1606189" y="3242310"/>
                  </a:lnTo>
                  <a:cubicBezTo>
                    <a:pt x="1620659" y="3238500"/>
                    <a:pt x="1626447" y="3244850"/>
                    <a:pt x="1635129" y="3246120"/>
                  </a:cubicBezTo>
                  <a:cubicBezTo>
                    <a:pt x="1646705" y="3248660"/>
                    <a:pt x="1655387" y="3251200"/>
                    <a:pt x="1666964" y="3255010"/>
                  </a:cubicBezTo>
                  <a:cubicBezTo>
                    <a:pt x="1666964" y="3253740"/>
                    <a:pt x="1666964" y="3252470"/>
                    <a:pt x="1669857" y="3251200"/>
                  </a:cubicBezTo>
                  <a:cubicBezTo>
                    <a:pt x="1687222" y="3252470"/>
                    <a:pt x="1707480" y="3252470"/>
                    <a:pt x="1724844" y="3257550"/>
                  </a:cubicBezTo>
                  <a:cubicBezTo>
                    <a:pt x="1727738" y="3255010"/>
                    <a:pt x="1733526" y="3252470"/>
                    <a:pt x="1739314" y="3249930"/>
                  </a:cubicBezTo>
                  <a:cubicBezTo>
                    <a:pt x="1739314" y="3249930"/>
                    <a:pt x="1739314" y="3248660"/>
                    <a:pt x="1742208" y="3248660"/>
                  </a:cubicBezTo>
                  <a:cubicBezTo>
                    <a:pt x="1756678" y="3247390"/>
                    <a:pt x="1765361" y="3243580"/>
                    <a:pt x="1768255" y="3237230"/>
                  </a:cubicBezTo>
                  <a:cubicBezTo>
                    <a:pt x="1771149" y="3234690"/>
                    <a:pt x="1771149" y="3232150"/>
                    <a:pt x="1771149" y="3230880"/>
                  </a:cubicBezTo>
                  <a:cubicBezTo>
                    <a:pt x="1782725" y="3228340"/>
                    <a:pt x="1791407" y="3225800"/>
                    <a:pt x="1802983" y="3223260"/>
                  </a:cubicBezTo>
                  <a:lnTo>
                    <a:pt x="1802983" y="3220720"/>
                  </a:lnTo>
                  <a:cubicBezTo>
                    <a:pt x="1794301" y="3214370"/>
                    <a:pt x="1794301" y="3213100"/>
                    <a:pt x="1808771" y="3210560"/>
                  </a:cubicBezTo>
                  <a:cubicBezTo>
                    <a:pt x="1811665" y="3209290"/>
                    <a:pt x="1811665" y="3208020"/>
                    <a:pt x="1814559" y="3208020"/>
                  </a:cubicBezTo>
                  <a:cubicBezTo>
                    <a:pt x="1820347" y="3206750"/>
                    <a:pt x="1826135" y="3205480"/>
                    <a:pt x="1829029" y="3204210"/>
                  </a:cubicBezTo>
                  <a:cubicBezTo>
                    <a:pt x="1829029" y="3204210"/>
                    <a:pt x="1829029" y="3205480"/>
                    <a:pt x="1831923" y="3205480"/>
                  </a:cubicBezTo>
                  <a:lnTo>
                    <a:pt x="1831923" y="3202940"/>
                  </a:lnTo>
                  <a:cubicBezTo>
                    <a:pt x="1849288" y="3200400"/>
                    <a:pt x="1866652" y="3197860"/>
                    <a:pt x="1884016" y="3194050"/>
                  </a:cubicBezTo>
                  <a:cubicBezTo>
                    <a:pt x="1892698" y="3191510"/>
                    <a:pt x="1901380" y="3190240"/>
                    <a:pt x="1912956" y="3192780"/>
                  </a:cubicBezTo>
                  <a:cubicBezTo>
                    <a:pt x="1918745" y="3194050"/>
                    <a:pt x="1924532" y="3192780"/>
                    <a:pt x="1930321" y="3191510"/>
                  </a:cubicBezTo>
                  <a:cubicBezTo>
                    <a:pt x="1944791" y="3188970"/>
                    <a:pt x="1959261" y="3187700"/>
                    <a:pt x="1973731" y="3185160"/>
                  </a:cubicBezTo>
                  <a:cubicBezTo>
                    <a:pt x="1985307" y="3183890"/>
                    <a:pt x="1993989" y="3181350"/>
                    <a:pt x="2005565" y="3178810"/>
                  </a:cubicBezTo>
                  <a:cubicBezTo>
                    <a:pt x="2005565" y="3178810"/>
                    <a:pt x="2008459" y="3176270"/>
                    <a:pt x="2005565" y="3175000"/>
                  </a:cubicBezTo>
                  <a:cubicBezTo>
                    <a:pt x="2005565" y="3173730"/>
                    <a:pt x="2002672" y="3171190"/>
                    <a:pt x="2002672" y="3169920"/>
                  </a:cubicBezTo>
                  <a:cubicBezTo>
                    <a:pt x="2011353" y="3167380"/>
                    <a:pt x="2017142" y="3164840"/>
                    <a:pt x="2022930" y="3164840"/>
                  </a:cubicBezTo>
                  <a:cubicBezTo>
                    <a:pt x="2031612" y="3163570"/>
                    <a:pt x="2043188" y="3163570"/>
                    <a:pt x="2054764" y="3162300"/>
                  </a:cubicBezTo>
                  <a:cubicBezTo>
                    <a:pt x="2063446" y="3150870"/>
                    <a:pt x="2080810" y="3148330"/>
                    <a:pt x="2101068" y="3152140"/>
                  </a:cubicBezTo>
                  <a:lnTo>
                    <a:pt x="2106857" y="3149600"/>
                  </a:lnTo>
                  <a:cubicBezTo>
                    <a:pt x="2109751" y="3150870"/>
                    <a:pt x="2109751" y="3150870"/>
                    <a:pt x="2109751" y="3152140"/>
                  </a:cubicBezTo>
                  <a:cubicBezTo>
                    <a:pt x="2118433" y="3149600"/>
                    <a:pt x="2127115" y="3147060"/>
                    <a:pt x="2135797" y="3145790"/>
                  </a:cubicBezTo>
                  <a:cubicBezTo>
                    <a:pt x="2144479" y="3143250"/>
                    <a:pt x="2153161" y="3140710"/>
                    <a:pt x="2164737" y="3143250"/>
                  </a:cubicBezTo>
                  <a:cubicBezTo>
                    <a:pt x="2164737" y="3136900"/>
                    <a:pt x="2173419" y="3136900"/>
                    <a:pt x="2182102" y="3138170"/>
                  </a:cubicBezTo>
                  <a:cubicBezTo>
                    <a:pt x="2187890" y="3138170"/>
                    <a:pt x="2196572" y="3136900"/>
                    <a:pt x="2202360" y="3135630"/>
                  </a:cubicBezTo>
                  <a:cubicBezTo>
                    <a:pt x="2205254" y="3135630"/>
                    <a:pt x="2211042" y="3134360"/>
                    <a:pt x="2213936" y="3135630"/>
                  </a:cubicBezTo>
                  <a:cubicBezTo>
                    <a:pt x="2225512" y="3139440"/>
                    <a:pt x="2242876" y="3140710"/>
                    <a:pt x="2254452" y="3147060"/>
                  </a:cubicBezTo>
                  <a:cubicBezTo>
                    <a:pt x="2263135" y="3152140"/>
                    <a:pt x="2277605" y="3154680"/>
                    <a:pt x="2283393" y="3162300"/>
                  </a:cubicBezTo>
                  <a:cubicBezTo>
                    <a:pt x="2286287" y="3164840"/>
                    <a:pt x="2297863" y="3167380"/>
                    <a:pt x="2303651" y="3168650"/>
                  </a:cubicBezTo>
                  <a:cubicBezTo>
                    <a:pt x="2303651" y="3168650"/>
                    <a:pt x="2306545" y="3168650"/>
                    <a:pt x="2309439" y="3169920"/>
                  </a:cubicBezTo>
                  <a:cubicBezTo>
                    <a:pt x="2312333" y="3173730"/>
                    <a:pt x="2321015" y="3172460"/>
                    <a:pt x="2326803" y="3171190"/>
                  </a:cubicBezTo>
                  <a:cubicBezTo>
                    <a:pt x="2332591" y="3171190"/>
                    <a:pt x="2338379" y="3169920"/>
                    <a:pt x="2341273" y="3173730"/>
                  </a:cubicBezTo>
                  <a:cubicBezTo>
                    <a:pt x="2341273" y="3175000"/>
                    <a:pt x="2349956" y="3176270"/>
                    <a:pt x="2352849" y="3177540"/>
                  </a:cubicBezTo>
                  <a:cubicBezTo>
                    <a:pt x="2361531" y="3180080"/>
                    <a:pt x="2370214" y="3182620"/>
                    <a:pt x="2376002" y="3185160"/>
                  </a:cubicBezTo>
                  <a:cubicBezTo>
                    <a:pt x="2378896" y="3186430"/>
                    <a:pt x="2381790" y="3187700"/>
                    <a:pt x="2381790" y="3188970"/>
                  </a:cubicBezTo>
                  <a:cubicBezTo>
                    <a:pt x="2381790" y="3192780"/>
                    <a:pt x="2390472" y="3195320"/>
                    <a:pt x="2399154" y="3195320"/>
                  </a:cubicBezTo>
                  <a:cubicBezTo>
                    <a:pt x="2410730" y="3196590"/>
                    <a:pt x="2419412" y="3196590"/>
                    <a:pt x="2430988" y="3197860"/>
                  </a:cubicBezTo>
                  <a:cubicBezTo>
                    <a:pt x="2433882" y="3197860"/>
                    <a:pt x="2433882" y="3200400"/>
                    <a:pt x="2436776" y="3200400"/>
                  </a:cubicBezTo>
                  <a:cubicBezTo>
                    <a:pt x="2439670" y="3202940"/>
                    <a:pt x="2442564" y="3206750"/>
                    <a:pt x="2454141" y="3204210"/>
                  </a:cubicBezTo>
                  <a:cubicBezTo>
                    <a:pt x="2459929" y="3202940"/>
                    <a:pt x="2477293" y="3205480"/>
                    <a:pt x="2480187" y="3208020"/>
                  </a:cubicBezTo>
                  <a:cubicBezTo>
                    <a:pt x="2485975" y="3216910"/>
                    <a:pt x="2506233" y="3216910"/>
                    <a:pt x="2520703" y="3219450"/>
                  </a:cubicBezTo>
                  <a:cubicBezTo>
                    <a:pt x="2523598" y="3219450"/>
                    <a:pt x="2526492" y="3219450"/>
                    <a:pt x="2526492" y="3220720"/>
                  </a:cubicBezTo>
                  <a:cubicBezTo>
                    <a:pt x="2535174" y="3225800"/>
                    <a:pt x="2546750" y="3227070"/>
                    <a:pt x="2558326" y="3229610"/>
                  </a:cubicBezTo>
                  <a:cubicBezTo>
                    <a:pt x="2569902" y="3232150"/>
                    <a:pt x="2581478" y="3237230"/>
                    <a:pt x="2593054" y="3242310"/>
                  </a:cubicBezTo>
                  <a:lnTo>
                    <a:pt x="2607524" y="3248660"/>
                  </a:lnTo>
                  <a:cubicBezTo>
                    <a:pt x="2610419" y="3249930"/>
                    <a:pt x="2613313" y="3249930"/>
                    <a:pt x="2616207" y="3249930"/>
                  </a:cubicBezTo>
                  <a:cubicBezTo>
                    <a:pt x="2624889" y="3249930"/>
                    <a:pt x="2633571" y="3248660"/>
                    <a:pt x="2639359" y="3252470"/>
                  </a:cubicBezTo>
                  <a:cubicBezTo>
                    <a:pt x="2639359" y="3252470"/>
                    <a:pt x="2642253" y="3253740"/>
                    <a:pt x="2645147" y="3253740"/>
                  </a:cubicBezTo>
                  <a:cubicBezTo>
                    <a:pt x="2668299" y="3252470"/>
                    <a:pt x="2682769" y="3258820"/>
                    <a:pt x="2697240" y="3265170"/>
                  </a:cubicBezTo>
                  <a:cubicBezTo>
                    <a:pt x="2703027" y="3267710"/>
                    <a:pt x="2714604" y="3268980"/>
                    <a:pt x="2720392" y="3268980"/>
                  </a:cubicBezTo>
                  <a:cubicBezTo>
                    <a:pt x="2737756" y="3271520"/>
                    <a:pt x="2758014" y="3272790"/>
                    <a:pt x="2772484" y="3277870"/>
                  </a:cubicBezTo>
                  <a:cubicBezTo>
                    <a:pt x="2781166" y="3280410"/>
                    <a:pt x="2792743" y="3284220"/>
                    <a:pt x="2801425" y="3284220"/>
                  </a:cubicBezTo>
                  <a:cubicBezTo>
                    <a:pt x="2815895" y="3284220"/>
                    <a:pt x="2821683" y="3289300"/>
                    <a:pt x="2827471" y="3293110"/>
                  </a:cubicBezTo>
                  <a:cubicBezTo>
                    <a:pt x="2844835" y="3294380"/>
                    <a:pt x="2862199" y="3294380"/>
                    <a:pt x="2870882" y="3302000"/>
                  </a:cubicBezTo>
                  <a:cubicBezTo>
                    <a:pt x="2870882" y="3303270"/>
                    <a:pt x="2873776" y="3303270"/>
                    <a:pt x="2876670" y="3303270"/>
                  </a:cubicBezTo>
                  <a:cubicBezTo>
                    <a:pt x="2888246" y="3304540"/>
                    <a:pt x="2899822" y="3305810"/>
                    <a:pt x="2911398" y="3308350"/>
                  </a:cubicBezTo>
                  <a:cubicBezTo>
                    <a:pt x="2917186" y="3309620"/>
                    <a:pt x="2922974" y="3312160"/>
                    <a:pt x="2931656" y="3314700"/>
                  </a:cubicBezTo>
                  <a:cubicBezTo>
                    <a:pt x="2934550" y="3314700"/>
                    <a:pt x="2934550" y="3315970"/>
                    <a:pt x="2937444" y="3315970"/>
                  </a:cubicBezTo>
                  <a:cubicBezTo>
                    <a:pt x="2957703" y="3315970"/>
                    <a:pt x="2963491" y="3322320"/>
                    <a:pt x="2975067" y="3327400"/>
                  </a:cubicBezTo>
                  <a:cubicBezTo>
                    <a:pt x="2992431" y="3333750"/>
                    <a:pt x="3012689" y="3340100"/>
                    <a:pt x="3027159" y="3347720"/>
                  </a:cubicBezTo>
                  <a:cubicBezTo>
                    <a:pt x="3035841" y="3352800"/>
                    <a:pt x="3050312" y="3355340"/>
                    <a:pt x="3058994" y="3357880"/>
                  </a:cubicBezTo>
                  <a:lnTo>
                    <a:pt x="3076358" y="3361690"/>
                  </a:lnTo>
                  <a:cubicBezTo>
                    <a:pt x="3082146" y="3364230"/>
                    <a:pt x="3087934" y="3366770"/>
                    <a:pt x="3096616" y="3369310"/>
                  </a:cubicBezTo>
                  <a:cubicBezTo>
                    <a:pt x="3105298" y="3370580"/>
                    <a:pt x="3108192" y="3375660"/>
                    <a:pt x="3119768" y="3374390"/>
                  </a:cubicBezTo>
                  <a:cubicBezTo>
                    <a:pt x="3125557" y="3374390"/>
                    <a:pt x="3131345" y="3375660"/>
                    <a:pt x="3137133" y="3376930"/>
                  </a:cubicBezTo>
                  <a:cubicBezTo>
                    <a:pt x="3145815" y="3379470"/>
                    <a:pt x="3148709" y="3382010"/>
                    <a:pt x="3160285" y="3382010"/>
                  </a:cubicBezTo>
                  <a:cubicBezTo>
                    <a:pt x="3166073" y="3382010"/>
                    <a:pt x="3171861" y="3384550"/>
                    <a:pt x="3174755" y="3385820"/>
                  </a:cubicBezTo>
                  <a:cubicBezTo>
                    <a:pt x="3189225" y="3388360"/>
                    <a:pt x="3203696" y="3388360"/>
                    <a:pt x="3212377" y="3380740"/>
                  </a:cubicBezTo>
                  <a:lnTo>
                    <a:pt x="3215272" y="3379470"/>
                  </a:lnTo>
                  <a:cubicBezTo>
                    <a:pt x="3226848" y="3382010"/>
                    <a:pt x="3226848" y="3376930"/>
                    <a:pt x="3229742" y="3374390"/>
                  </a:cubicBezTo>
                  <a:cubicBezTo>
                    <a:pt x="3232636" y="3373120"/>
                    <a:pt x="3238424" y="3371850"/>
                    <a:pt x="3241318" y="3370580"/>
                  </a:cubicBezTo>
                  <a:cubicBezTo>
                    <a:pt x="3247106" y="3368040"/>
                    <a:pt x="3252894" y="3366770"/>
                    <a:pt x="3261576" y="3364230"/>
                  </a:cubicBezTo>
                  <a:cubicBezTo>
                    <a:pt x="3264470" y="3362960"/>
                    <a:pt x="3270258" y="3361690"/>
                    <a:pt x="3273152" y="3361690"/>
                  </a:cubicBezTo>
                  <a:cubicBezTo>
                    <a:pt x="3287623" y="3361690"/>
                    <a:pt x="3296305" y="3359150"/>
                    <a:pt x="3307881" y="3354070"/>
                  </a:cubicBezTo>
                  <a:cubicBezTo>
                    <a:pt x="3316563" y="3350260"/>
                    <a:pt x="3331033" y="3347720"/>
                    <a:pt x="3342609" y="3345180"/>
                  </a:cubicBezTo>
                  <a:cubicBezTo>
                    <a:pt x="3354185" y="3342640"/>
                    <a:pt x="3365761" y="3340100"/>
                    <a:pt x="3380232" y="3338830"/>
                  </a:cubicBezTo>
                  <a:cubicBezTo>
                    <a:pt x="3388914" y="3337560"/>
                    <a:pt x="3397596" y="3337560"/>
                    <a:pt x="3406278" y="3337560"/>
                  </a:cubicBezTo>
                  <a:lnTo>
                    <a:pt x="3412066" y="3337560"/>
                  </a:lnTo>
                  <a:cubicBezTo>
                    <a:pt x="3423642" y="3335020"/>
                    <a:pt x="3435218" y="3331210"/>
                    <a:pt x="3449688" y="3328670"/>
                  </a:cubicBezTo>
                  <a:lnTo>
                    <a:pt x="3458370" y="3328670"/>
                  </a:lnTo>
                  <a:cubicBezTo>
                    <a:pt x="3472840" y="3331210"/>
                    <a:pt x="3487311" y="3331210"/>
                    <a:pt x="3501781" y="3326130"/>
                  </a:cubicBezTo>
                  <a:cubicBezTo>
                    <a:pt x="3504675" y="3324860"/>
                    <a:pt x="3510463" y="3323590"/>
                    <a:pt x="3513357" y="3322320"/>
                  </a:cubicBezTo>
                  <a:cubicBezTo>
                    <a:pt x="3527827" y="3324860"/>
                    <a:pt x="3542297" y="3329940"/>
                    <a:pt x="3559661" y="3329940"/>
                  </a:cubicBezTo>
                  <a:cubicBezTo>
                    <a:pt x="3565450" y="3329940"/>
                    <a:pt x="3574132" y="3328670"/>
                    <a:pt x="3579920" y="3327400"/>
                  </a:cubicBezTo>
                  <a:cubicBezTo>
                    <a:pt x="3591496" y="3327400"/>
                    <a:pt x="3603072" y="3327400"/>
                    <a:pt x="3611754" y="3326130"/>
                  </a:cubicBezTo>
                  <a:cubicBezTo>
                    <a:pt x="3623330" y="3324860"/>
                    <a:pt x="3637800" y="3326130"/>
                    <a:pt x="3649377" y="3323590"/>
                  </a:cubicBezTo>
                  <a:cubicBezTo>
                    <a:pt x="3655165" y="3317240"/>
                    <a:pt x="3658059" y="3317240"/>
                    <a:pt x="3672529" y="3318510"/>
                  </a:cubicBezTo>
                  <a:cubicBezTo>
                    <a:pt x="3689893" y="3319780"/>
                    <a:pt x="3701469" y="3318510"/>
                    <a:pt x="3713045" y="3312160"/>
                  </a:cubicBezTo>
                  <a:cubicBezTo>
                    <a:pt x="3718833" y="3308350"/>
                    <a:pt x="3733304" y="3308350"/>
                    <a:pt x="3741986" y="3305810"/>
                  </a:cubicBezTo>
                  <a:cubicBezTo>
                    <a:pt x="3744880" y="3305810"/>
                    <a:pt x="3747774" y="3304540"/>
                    <a:pt x="3750668" y="3304540"/>
                  </a:cubicBezTo>
                  <a:cubicBezTo>
                    <a:pt x="3756456" y="3303270"/>
                    <a:pt x="3759350" y="3303270"/>
                    <a:pt x="3765138" y="3302000"/>
                  </a:cubicBezTo>
                  <a:cubicBezTo>
                    <a:pt x="3779608" y="3299460"/>
                    <a:pt x="3794078" y="3298190"/>
                    <a:pt x="3808548" y="3294380"/>
                  </a:cubicBezTo>
                  <a:cubicBezTo>
                    <a:pt x="3823019" y="3290570"/>
                    <a:pt x="3834595" y="3288030"/>
                    <a:pt x="3849065" y="3293110"/>
                  </a:cubicBezTo>
                  <a:lnTo>
                    <a:pt x="3854853" y="3293110"/>
                  </a:lnTo>
                  <a:cubicBezTo>
                    <a:pt x="3860641" y="3291840"/>
                    <a:pt x="3863535" y="3291840"/>
                    <a:pt x="3869323" y="3290570"/>
                  </a:cubicBezTo>
                  <a:cubicBezTo>
                    <a:pt x="3869323" y="3286760"/>
                    <a:pt x="3869323" y="3281680"/>
                    <a:pt x="3880899" y="3277870"/>
                  </a:cubicBezTo>
                  <a:cubicBezTo>
                    <a:pt x="3883794" y="3276600"/>
                    <a:pt x="3883794" y="3274060"/>
                    <a:pt x="3889581" y="3272790"/>
                  </a:cubicBezTo>
                  <a:cubicBezTo>
                    <a:pt x="3895369" y="3270250"/>
                    <a:pt x="3904052" y="3270250"/>
                    <a:pt x="3909840" y="3271520"/>
                  </a:cubicBezTo>
                  <a:cubicBezTo>
                    <a:pt x="3912734" y="3272790"/>
                    <a:pt x="3918522" y="3271520"/>
                    <a:pt x="3921416" y="3271520"/>
                  </a:cubicBezTo>
                  <a:cubicBezTo>
                    <a:pt x="3938780" y="3270250"/>
                    <a:pt x="3959038" y="3270250"/>
                    <a:pt x="3976402" y="3268980"/>
                  </a:cubicBezTo>
                  <a:cubicBezTo>
                    <a:pt x="3993767" y="3267710"/>
                    <a:pt x="4011131" y="3266440"/>
                    <a:pt x="4028495" y="3263900"/>
                  </a:cubicBezTo>
                  <a:cubicBezTo>
                    <a:pt x="4040071" y="3261360"/>
                    <a:pt x="4051647" y="3262630"/>
                    <a:pt x="4063223" y="3262630"/>
                  </a:cubicBezTo>
                  <a:cubicBezTo>
                    <a:pt x="4086376" y="3263900"/>
                    <a:pt x="4106634" y="3263900"/>
                    <a:pt x="4126892" y="3258820"/>
                  </a:cubicBezTo>
                  <a:lnTo>
                    <a:pt x="4121104" y="3256280"/>
                  </a:lnTo>
                  <a:cubicBezTo>
                    <a:pt x="4126892" y="3255010"/>
                    <a:pt x="4132680" y="3255010"/>
                    <a:pt x="4141362" y="3255010"/>
                  </a:cubicBezTo>
                  <a:cubicBezTo>
                    <a:pt x="4147150" y="3258820"/>
                    <a:pt x="4155832" y="3256280"/>
                    <a:pt x="4161620" y="3253740"/>
                  </a:cubicBezTo>
                  <a:cubicBezTo>
                    <a:pt x="4170302" y="3249930"/>
                    <a:pt x="4178985" y="3251200"/>
                    <a:pt x="4190561" y="3251200"/>
                  </a:cubicBezTo>
                  <a:cubicBezTo>
                    <a:pt x="4202137" y="3252470"/>
                    <a:pt x="4216607" y="3249930"/>
                    <a:pt x="4231077" y="3248660"/>
                  </a:cubicBezTo>
                  <a:cubicBezTo>
                    <a:pt x="4233971" y="3248660"/>
                    <a:pt x="4236865" y="3246120"/>
                    <a:pt x="4236865" y="3244850"/>
                  </a:cubicBezTo>
                  <a:cubicBezTo>
                    <a:pt x="4242653" y="3244850"/>
                    <a:pt x="4248441" y="3243580"/>
                    <a:pt x="4257123" y="3243580"/>
                  </a:cubicBezTo>
                  <a:lnTo>
                    <a:pt x="4268700" y="3243580"/>
                  </a:lnTo>
                  <a:cubicBezTo>
                    <a:pt x="4280276" y="3246120"/>
                    <a:pt x="4291852" y="3246120"/>
                    <a:pt x="4303428" y="3243580"/>
                  </a:cubicBezTo>
                  <a:cubicBezTo>
                    <a:pt x="4306322" y="3242310"/>
                    <a:pt x="4312110" y="3242310"/>
                    <a:pt x="4315004" y="3242310"/>
                  </a:cubicBezTo>
                  <a:cubicBezTo>
                    <a:pt x="4323686" y="3241040"/>
                    <a:pt x="4332369" y="3242310"/>
                    <a:pt x="4338157" y="3238500"/>
                  </a:cubicBezTo>
                  <a:cubicBezTo>
                    <a:pt x="4341051" y="3237230"/>
                    <a:pt x="4346839" y="3238500"/>
                    <a:pt x="4352627" y="3237230"/>
                  </a:cubicBezTo>
                  <a:lnTo>
                    <a:pt x="4436554" y="3237230"/>
                  </a:lnTo>
                  <a:cubicBezTo>
                    <a:pt x="4448130" y="3237230"/>
                    <a:pt x="4462600" y="3238500"/>
                    <a:pt x="4474176" y="3239770"/>
                  </a:cubicBezTo>
                  <a:cubicBezTo>
                    <a:pt x="4488646" y="3241040"/>
                    <a:pt x="4500222" y="3239770"/>
                    <a:pt x="4511799" y="3238500"/>
                  </a:cubicBezTo>
                  <a:lnTo>
                    <a:pt x="4532057" y="3238500"/>
                  </a:lnTo>
                  <a:cubicBezTo>
                    <a:pt x="4540739" y="3238500"/>
                    <a:pt x="4549421" y="3239770"/>
                    <a:pt x="4558103" y="3238500"/>
                  </a:cubicBezTo>
                  <a:cubicBezTo>
                    <a:pt x="4563891" y="3238500"/>
                    <a:pt x="4566785" y="3235960"/>
                    <a:pt x="4569679" y="3233420"/>
                  </a:cubicBezTo>
                  <a:cubicBezTo>
                    <a:pt x="4575467" y="3229610"/>
                    <a:pt x="4584150" y="3228340"/>
                    <a:pt x="4595725" y="3228340"/>
                  </a:cubicBezTo>
                  <a:cubicBezTo>
                    <a:pt x="4604408" y="3228340"/>
                    <a:pt x="4613090" y="3227070"/>
                    <a:pt x="4621771" y="3225800"/>
                  </a:cubicBezTo>
                  <a:lnTo>
                    <a:pt x="4627560" y="3225800"/>
                  </a:lnTo>
                  <a:cubicBezTo>
                    <a:pt x="4639136" y="3233420"/>
                    <a:pt x="4656500" y="3228340"/>
                    <a:pt x="4670970" y="3229610"/>
                  </a:cubicBezTo>
                  <a:lnTo>
                    <a:pt x="4676758" y="3229610"/>
                  </a:lnTo>
                  <a:cubicBezTo>
                    <a:pt x="4688334" y="3232150"/>
                    <a:pt x="4702804" y="3234690"/>
                    <a:pt x="4714381" y="3235960"/>
                  </a:cubicBezTo>
                  <a:cubicBezTo>
                    <a:pt x="4728851" y="3237230"/>
                    <a:pt x="4740427" y="3243580"/>
                    <a:pt x="4752003" y="3243580"/>
                  </a:cubicBezTo>
                  <a:cubicBezTo>
                    <a:pt x="4772262" y="3243580"/>
                    <a:pt x="4789625" y="3249930"/>
                    <a:pt x="4806990" y="3251200"/>
                  </a:cubicBezTo>
                  <a:cubicBezTo>
                    <a:pt x="4821460" y="3252470"/>
                    <a:pt x="4835930" y="3255010"/>
                    <a:pt x="4850400" y="3257550"/>
                  </a:cubicBezTo>
                  <a:cubicBezTo>
                    <a:pt x="4856188" y="3258820"/>
                    <a:pt x="4864871" y="3257550"/>
                    <a:pt x="4870659" y="3257550"/>
                  </a:cubicBezTo>
                  <a:cubicBezTo>
                    <a:pt x="4888023" y="3258820"/>
                    <a:pt x="4905387" y="3258820"/>
                    <a:pt x="4922751" y="3260090"/>
                  </a:cubicBezTo>
                  <a:lnTo>
                    <a:pt x="4925645" y="3260090"/>
                  </a:lnTo>
                  <a:cubicBezTo>
                    <a:pt x="4945904" y="3258820"/>
                    <a:pt x="4966162" y="3261360"/>
                    <a:pt x="4986420" y="3261360"/>
                  </a:cubicBezTo>
                  <a:cubicBezTo>
                    <a:pt x="4989314" y="3035300"/>
                    <a:pt x="4974844" y="2809240"/>
                    <a:pt x="4957480" y="2583180"/>
                  </a:cubicBezTo>
                  <a:cubicBezTo>
                    <a:pt x="4940115" y="2368550"/>
                    <a:pt x="4922751" y="2153920"/>
                    <a:pt x="4919857" y="1939290"/>
                  </a:cubicBezTo>
                  <a:cubicBezTo>
                    <a:pt x="4919857" y="1831340"/>
                    <a:pt x="4922751" y="1724660"/>
                    <a:pt x="4928539" y="1616710"/>
                  </a:cubicBezTo>
                  <a:cubicBezTo>
                    <a:pt x="4937222" y="1508760"/>
                    <a:pt x="4954586" y="1400810"/>
                    <a:pt x="4966162" y="1292860"/>
                  </a:cubicBezTo>
                  <a:cubicBezTo>
                    <a:pt x="4996018" y="951230"/>
                    <a:pt x="4980632" y="608330"/>
                    <a:pt x="4969056" y="266700"/>
                  </a:cubicBezTo>
                  <a:cubicBezTo>
                    <a:pt x="4960374" y="265430"/>
                    <a:pt x="4954586" y="264160"/>
                    <a:pt x="4948798" y="262890"/>
                  </a:cubicBezTo>
                  <a:cubicBezTo>
                    <a:pt x="4940115" y="260350"/>
                    <a:pt x="4931433" y="259080"/>
                    <a:pt x="4919857" y="260350"/>
                  </a:cubicBezTo>
                  <a:lnTo>
                    <a:pt x="4902493" y="260350"/>
                  </a:lnTo>
                  <a:cubicBezTo>
                    <a:pt x="4893811" y="260350"/>
                    <a:pt x="4882235" y="260350"/>
                    <a:pt x="4876447" y="265430"/>
                  </a:cubicBezTo>
                  <a:cubicBezTo>
                    <a:pt x="4876447" y="265430"/>
                    <a:pt x="4873553" y="266700"/>
                    <a:pt x="4870659" y="266700"/>
                  </a:cubicBezTo>
                  <a:lnTo>
                    <a:pt x="4859083" y="266700"/>
                  </a:lnTo>
                  <a:cubicBezTo>
                    <a:pt x="4856188" y="264160"/>
                    <a:pt x="4861976" y="259080"/>
                    <a:pt x="4847506" y="260350"/>
                  </a:cubicBezTo>
                  <a:cubicBezTo>
                    <a:pt x="4841718" y="260350"/>
                    <a:pt x="4833036" y="261620"/>
                    <a:pt x="4827248" y="261620"/>
                  </a:cubicBezTo>
                  <a:lnTo>
                    <a:pt x="4783837" y="261620"/>
                  </a:lnTo>
                  <a:cubicBezTo>
                    <a:pt x="4780943" y="259080"/>
                    <a:pt x="4778050" y="256540"/>
                    <a:pt x="4772262" y="252730"/>
                  </a:cubicBezTo>
                  <a:cubicBezTo>
                    <a:pt x="4769367" y="250190"/>
                    <a:pt x="4766473" y="248920"/>
                    <a:pt x="4757791" y="251460"/>
                  </a:cubicBezTo>
                  <a:cubicBezTo>
                    <a:pt x="4752003" y="252730"/>
                    <a:pt x="4749109" y="252730"/>
                    <a:pt x="4746215" y="250190"/>
                  </a:cubicBezTo>
                  <a:cubicBezTo>
                    <a:pt x="4737533" y="243840"/>
                    <a:pt x="4728851" y="238760"/>
                    <a:pt x="4711487" y="237490"/>
                  </a:cubicBezTo>
                  <a:cubicBezTo>
                    <a:pt x="4708592" y="237490"/>
                    <a:pt x="4705699" y="234950"/>
                    <a:pt x="4702804" y="233680"/>
                  </a:cubicBezTo>
                  <a:cubicBezTo>
                    <a:pt x="4697017" y="231140"/>
                    <a:pt x="4694122" y="228600"/>
                    <a:pt x="4685441" y="228600"/>
                  </a:cubicBezTo>
                  <a:cubicBezTo>
                    <a:pt x="4682546" y="228600"/>
                    <a:pt x="4676758" y="226060"/>
                    <a:pt x="4676758" y="224790"/>
                  </a:cubicBezTo>
                  <a:cubicBezTo>
                    <a:pt x="4673864" y="219710"/>
                    <a:pt x="4673864" y="215900"/>
                    <a:pt x="4673864" y="210820"/>
                  </a:cubicBezTo>
                  <a:cubicBezTo>
                    <a:pt x="4670970" y="205740"/>
                    <a:pt x="4665182" y="200660"/>
                    <a:pt x="4656500" y="198120"/>
                  </a:cubicBezTo>
                  <a:cubicBezTo>
                    <a:pt x="4642030" y="194310"/>
                    <a:pt x="4630454" y="189230"/>
                    <a:pt x="4615984" y="185420"/>
                  </a:cubicBezTo>
                  <a:cubicBezTo>
                    <a:pt x="4613090" y="184150"/>
                    <a:pt x="4607301" y="182880"/>
                    <a:pt x="4601513" y="182880"/>
                  </a:cubicBezTo>
                  <a:cubicBezTo>
                    <a:pt x="4592831" y="181610"/>
                    <a:pt x="4584150" y="180340"/>
                    <a:pt x="4575467" y="180340"/>
                  </a:cubicBezTo>
                  <a:cubicBezTo>
                    <a:pt x="4566785" y="180340"/>
                    <a:pt x="4555209" y="180340"/>
                    <a:pt x="4546527" y="182880"/>
                  </a:cubicBezTo>
                  <a:cubicBezTo>
                    <a:pt x="4529163" y="186690"/>
                    <a:pt x="4514692" y="181610"/>
                    <a:pt x="4500222" y="181610"/>
                  </a:cubicBezTo>
                  <a:cubicBezTo>
                    <a:pt x="4485752" y="180340"/>
                    <a:pt x="4471282" y="177800"/>
                    <a:pt x="4459706" y="176530"/>
                  </a:cubicBezTo>
                  <a:lnTo>
                    <a:pt x="4422084" y="176530"/>
                  </a:lnTo>
                  <a:cubicBezTo>
                    <a:pt x="4390249" y="179070"/>
                    <a:pt x="4364203" y="171450"/>
                    <a:pt x="4332368" y="170180"/>
                  </a:cubicBezTo>
                  <a:cubicBezTo>
                    <a:pt x="4323686" y="170180"/>
                    <a:pt x="4315004" y="166370"/>
                    <a:pt x="4306322" y="163830"/>
                  </a:cubicBezTo>
                  <a:cubicBezTo>
                    <a:pt x="4300534" y="161290"/>
                    <a:pt x="4294746" y="161290"/>
                    <a:pt x="4286064" y="162560"/>
                  </a:cubicBezTo>
                  <a:cubicBezTo>
                    <a:pt x="4274488" y="163830"/>
                    <a:pt x="4262912" y="162560"/>
                    <a:pt x="4251335" y="163830"/>
                  </a:cubicBezTo>
                  <a:cubicBezTo>
                    <a:pt x="4233971" y="166370"/>
                    <a:pt x="4219501" y="160020"/>
                    <a:pt x="4202137" y="160020"/>
                  </a:cubicBezTo>
                  <a:cubicBezTo>
                    <a:pt x="4187666" y="161290"/>
                    <a:pt x="4173196" y="161290"/>
                    <a:pt x="4158726" y="162560"/>
                  </a:cubicBezTo>
                  <a:lnTo>
                    <a:pt x="4123998" y="166370"/>
                  </a:lnTo>
                  <a:cubicBezTo>
                    <a:pt x="4100845" y="171450"/>
                    <a:pt x="4083481" y="165100"/>
                    <a:pt x="4063223" y="162560"/>
                  </a:cubicBezTo>
                  <a:cubicBezTo>
                    <a:pt x="4048753" y="161290"/>
                    <a:pt x="4040071" y="158750"/>
                    <a:pt x="4028495" y="154940"/>
                  </a:cubicBezTo>
                  <a:cubicBezTo>
                    <a:pt x="4016919" y="151130"/>
                    <a:pt x="4005343" y="154940"/>
                    <a:pt x="3996661" y="154940"/>
                  </a:cubicBezTo>
                  <a:cubicBezTo>
                    <a:pt x="3987978" y="154940"/>
                    <a:pt x="3982190" y="158750"/>
                    <a:pt x="3976402" y="160020"/>
                  </a:cubicBezTo>
                  <a:cubicBezTo>
                    <a:pt x="3967720" y="161290"/>
                    <a:pt x="3959038" y="161290"/>
                    <a:pt x="3950356" y="161290"/>
                  </a:cubicBezTo>
                  <a:cubicBezTo>
                    <a:pt x="3941674" y="161290"/>
                    <a:pt x="3930098" y="160020"/>
                    <a:pt x="3921415" y="161290"/>
                  </a:cubicBezTo>
                  <a:cubicBezTo>
                    <a:pt x="3906945" y="163830"/>
                    <a:pt x="3895369" y="167640"/>
                    <a:pt x="3883793" y="170180"/>
                  </a:cubicBezTo>
                  <a:cubicBezTo>
                    <a:pt x="3880899" y="171450"/>
                    <a:pt x="3878005" y="172720"/>
                    <a:pt x="3875111" y="172720"/>
                  </a:cubicBezTo>
                  <a:cubicBezTo>
                    <a:pt x="3854853" y="177800"/>
                    <a:pt x="3831701" y="179070"/>
                    <a:pt x="3805654" y="179070"/>
                  </a:cubicBezTo>
                  <a:cubicBezTo>
                    <a:pt x="3791184" y="179070"/>
                    <a:pt x="3776714" y="179070"/>
                    <a:pt x="3762244" y="177800"/>
                  </a:cubicBezTo>
                  <a:cubicBezTo>
                    <a:pt x="3753562" y="177800"/>
                    <a:pt x="3747774" y="173990"/>
                    <a:pt x="3741986" y="173990"/>
                  </a:cubicBezTo>
                  <a:cubicBezTo>
                    <a:pt x="3721727" y="172720"/>
                    <a:pt x="3704363" y="172720"/>
                    <a:pt x="3684105" y="172720"/>
                  </a:cubicBezTo>
                  <a:cubicBezTo>
                    <a:pt x="3681211" y="172720"/>
                    <a:pt x="3678317" y="173990"/>
                    <a:pt x="3675423" y="173990"/>
                  </a:cubicBezTo>
                  <a:cubicBezTo>
                    <a:pt x="3663847" y="176530"/>
                    <a:pt x="3652270" y="180340"/>
                    <a:pt x="3640694" y="182880"/>
                  </a:cubicBezTo>
                  <a:cubicBezTo>
                    <a:pt x="3620436" y="185420"/>
                    <a:pt x="3600178" y="187960"/>
                    <a:pt x="3579919" y="189230"/>
                  </a:cubicBezTo>
                  <a:lnTo>
                    <a:pt x="3571237" y="189230"/>
                  </a:lnTo>
                  <a:cubicBezTo>
                    <a:pt x="3553873" y="185420"/>
                    <a:pt x="3539403" y="189230"/>
                    <a:pt x="3522039" y="190500"/>
                  </a:cubicBezTo>
                  <a:cubicBezTo>
                    <a:pt x="3504675" y="193040"/>
                    <a:pt x="3487310" y="196850"/>
                    <a:pt x="3469946" y="199390"/>
                  </a:cubicBezTo>
                  <a:cubicBezTo>
                    <a:pt x="3464158" y="200660"/>
                    <a:pt x="3458370" y="199390"/>
                    <a:pt x="3452582" y="198120"/>
                  </a:cubicBezTo>
                  <a:cubicBezTo>
                    <a:pt x="3443900" y="196850"/>
                    <a:pt x="3438112" y="196850"/>
                    <a:pt x="3432324" y="199390"/>
                  </a:cubicBezTo>
                  <a:cubicBezTo>
                    <a:pt x="3429430" y="200660"/>
                    <a:pt x="3426536" y="200660"/>
                    <a:pt x="3423642" y="200660"/>
                  </a:cubicBezTo>
                  <a:cubicBezTo>
                    <a:pt x="3414960" y="201930"/>
                    <a:pt x="3406278" y="201930"/>
                    <a:pt x="3400489" y="203200"/>
                  </a:cubicBezTo>
                  <a:cubicBezTo>
                    <a:pt x="3388913" y="207010"/>
                    <a:pt x="3377337" y="205740"/>
                    <a:pt x="3365761" y="208280"/>
                  </a:cubicBezTo>
                  <a:cubicBezTo>
                    <a:pt x="3354185" y="210820"/>
                    <a:pt x="3342609" y="210820"/>
                    <a:pt x="3333927" y="214630"/>
                  </a:cubicBezTo>
                  <a:cubicBezTo>
                    <a:pt x="3331033" y="215900"/>
                    <a:pt x="3325245" y="215900"/>
                    <a:pt x="3319457" y="215900"/>
                  </a:cubicBezTo>
                  <a:cubicBezTo>
                    <a:pt x="3304986" y="217170"/>
                    <a:pt x="3293410" y="220980"/>
                    <a:pt x="3284728" y="226060"/>
                  </a:cubicBezTo>
                  <a:cubicBezTo>
                    <a:pt x="3273152" y="231140"/>
                    <a:pt x="3261576" y="234950"/>
                    <a:pt x="3250000" y="238760"/>
                  </a:cubicBezTo>
                  <a:cubicBezTo>
                    <a:pt x="3247106" y="240030"/>
                    <a:pt x="3238424" y="240030"/>
                    <a:pt x="3235530" y="240030"/>
                  </a:cubicBezTo>
                  <a:cubicBezTo>
                    <a:pt x="3223953" y="240030"/>
                    <a:pt x="3212377" y="238760"/>
                    <a:pt x="3203695" y="237490"/>
                  </a:cubicBezTo>
                  <a:cubicBezTo>
                    <a:pt x="3197907" y="237490"/>
                    <a:pt x="3195013" y="236220"/>
                    <a:pt x="3189225" y="236220"/>
                  </a:cubicBezTo>
                  <a:cubicBezTo>
                    <a:pt x="3171861" y="240030"/>
                    <a:pt x="3151603" y="237490"/>
                    <a:pt x="3134238" y="237490"/>
                  </a:cubicBezTo>
                  <a:cubicBezTo>
                    <a:pt x="3131344" y="237490"/>
                    <a:pt x="3125556" y="236220"/>
                    <a:pt x="3122662" y="234950"/>
                  </a:cubicBezTo>
                  <a:cubicBezTo>
                    <a:pt x="3111086" y="231140"/>
                    <a:pt x="3099510" y="231140"/>
                    <a:pt x="3087934" y="233680"/>
                  </a:cubicBezTo>
                  <a:cubicBezTo>
                    <a:pt x="3079252" y="234950"/>
                    <a:pt x="3070570" y="234950"/>
                    <a:pt x="3064782" y="232410"/>
                  </a:cubicBezTo>
                  <a:cubicBezTo>
                    <a:pt x="3053205" y="228600"/>
                    <a:pt x="3038735" y="226060"/>
                    <a:pt x="3024265" y="224790"/>
                  </a:cubicBezTo>
                  <a:cubicBezTo>
                    <a:pt x="3012689" y="223520"/>
                    <a:pt x="3001113" y="220980"/>
                    <a:pt x="2989537" y="218440"/>
                  </a:cubicBezTo>
                  <a:cubicBezTo>
                    <a:pt x="2983749" y="217170"/>
                    <a:pt x="2977960" y="218440"/>
                    <a:pt x="2972172" y="218440"/>
                  </a:cubicBezTo>
                  <a:cubicBezTo>
                    <a:pt x="2966384" y="218440"/>
                    <a:pt x="2963490" y="219710"/>
                    <a:pt x="2957702" y="219710"/>
                  </a:cubicBezTo>
                  <a:cubicBezTo>
                    <a:pt x="2940338" y="220980"/>
                    <a:pt x="2922974" y="223520"/>
                    <a:pt x="2908504" y="222250"/>
                  </a:cubicBezTo>
                  <a:cubicBezTo>
                    <a:pt x="2888246" y="219710"/>
                    <a:pt x="2867987" y="220980"/>
                    <a:pt x="2850623" y="215900"/>
                  </a:cubicBezTo>
                  <a:cubicBezTo>
                    <a:pt x="2841941" y="213360"/>
                    <a:pt x="2839047" y="215900"/>
                    <a:pt x="2833259" y="215900"/>
                  </a:cubicBezTo>
                  <a:cubicBezTo>
                    <a:pt x="2830365" y="215900"/>
                    <a:pt x="2827471" y="215900"/>
                    <a:pt x="2821683" y="217170"/>
                  </a:cubicBezTo>
                  <a:cubicBezTo>
                    <a:pt x="2818789" y="220980"/>
                    <a:pt x="2807213" y="223520"/>
                    <a:pt x="2792742" y="220980"/>
                  </a:cubicBezTo>
                  <a:cubicBezTo>
                    <a:pt x="2784060" y="219710"/>
                    <a:pt x="2778272" y="219710"/>
                    <a:pt x="2769590" y="220980"/>
                  </a:cubicBezTo>
                  <a:cubicBezTo>
                    <a:pt x="2760908" y="222250"/>
                    <a:pt x="2752226" y="222250"/>
                    <a:pt x="2740650" y="223520"/>
                  </a:cubicBezTo>
                  <a:lnTo>
                    <a:pt x="2737756" y="223520"/>
                  </a:lnTo>
                  <a:cubicBezTo>
                    <a:pt x="2714603" y="229870"/>
                    <a:pt x="2691451" y="224790"/>
                    <a:pt x="2665405" y="224790"/>
                  </a:cubicBezTo>
                  <a:lnTo>
                    <a:pt x="2650935" y="224790"/>
                  </a:lnTo>
                  <a:cubicBezTo>
                    <a:pt x="2633570" y="226060"/>
                    <a:pt x="2624888" y="219710"/>
                    <a:pt x="2613312" y="215900"/>
                  </a:cubicBezTo>
                  <a:cubicBezTo>
                    <a:pt x="2601736" y="212090"/>
                    <a:pt x="2590160" y="207010"/>
                    <a:pt x="2578584" y="204470"/>
                  </a:cubicBezTo>
                  <a:cubicBezTo>
                    <a:pt x="2575690" y="203200"/>
                    <a:pt x="2567008" y="204470"/>
                    <a:pt x="2561220" y="204470"/>
                  </a:cubicBezTo>
                  <a:lnTo>
                    <a:pt x="2535173" y="204470"/>
                  </a:lnTo>
                  <a:lnTo>
                    <a:pt x="2532279" y="203200"/>
                  </a:lnTo>
                  <a:cubicBezTo>
                    <a:pt x="2512021" y="205740"/>
                    <a:pt x="2500445" y="200660"/>
                    <a:pt x="2485975" y="195580"/>
                  </a:cubicBezTo>
                  <a:cubicBezTo>
                    <a:pt x="2477293" y="193040"/>
                    <a:pt x="2465717" y="190500"/>
                    <a:pt x="2457035" y="189230"/>
                  </a:cubicBezTo>
                  <a:cubicBezTo>
                    <a:pt x="2445458" y="186690"/>
                    <a:pt x="2430988" y="185420"/>
                    <a:pt x="2425200" y="179070"/>
                  </a:cubicBezTo>
                  <a:cubicBezTo>
                    <a:pt x="2422306" y="176530"/>
                    <a:pt x="2416518" y="176530"/>
                    <a:pt x="2413624" y="173990"/>
                  </a:cubicBezTo>
                  <a:cubicBezTo>
                    <a:pt x="2410730" y="171450"/>
                    <a:pt x="2407836" y="168910"/>
                    <a:pt x="2407836" y="167640"/>
                  </a:cubicBezTo>
                  <a:cubicBezTo>
                    <a:pt x="2407836" y="165100"/>
                    <a:pt x="2410730" y="162560"/>
                    <a:pt x="2413624" y="160020"/>
                  </a:cubicBezTo>
                  <a:cubicBezTo>
                    <a:pt x="2416518" y="156210"/>
                    <a:pt x="2410730" y="152400"/>
                    <a:pt x="2402048" y="149860"/>
                  </a:cubicBezTo>
                  <a:cubicBezTo>
                    <a:pt x="2399154" y="148590"/>
                    <a:pt x="2393366" y="148590"/>
                    <a:pt x="2393366" y="147320"/>
                  </a:cubicBezTo>
                  <a:cubicBezTo>
                    <a:pt x="2387578" y="139700"/>
                    <a:pt x="2373107" y="137160"/>
                    <a:pt x="2361531" y="130810"/>
                  </a:cubicBezTo>
                  <a:cubicBezTo>
                    <a:pt x="2352849" y="127000"/>
                    <a:pt x="2347061" y="121920"/>
                    <a:pt x="2341273" y="116840"/>
                  </a:cubicBezTo>
                  <a:cubicBezTo>
                    <a:pt x="2335485" y="114300"/>
                    <a:pt x="2332591" y="111760"/>
                    <a:pt x="2323909" y="109220"/>
                  </a:cubicBezTo>
                  <a:cubicBezTo>
                    <a:pt x="2303651" y="105410"/>
                    <a:pt x="2283392" y="101600"/>
                    <a:pt x="2263134" y="96520"/>
                  </a:cubicBezTo>
                  <a:cubicBezTo>
                    <a:pt x="2263134" y="106680"/>
                    <a:pt x="2257346" y="104140"/>
                    <a:pt x="2254452" y="101600"/>
                  </a:cubicBezTo>
                  <a:cubicBezTo>
                    <a:pt x="2254452" y="97790"/>
                    <a:pt x="2248664" y="96520"/>
                    <a:pt x="2239982" y="96520"/>
                  </a:cubicBezTo>
                  <a:cubicBezTo>
                    <a:pt x="2239982" y="96520"/>
                    <a:pt x="2237088" y="96520"/>
                    <a:pt x="2237088" y="95250"/>
                  </a:cubicBezTo>
                  <a:cubicBezTo>
                    <a:pt x="2234194" y="87630"/>
                    <a:pt x="2219724" y="90170"/>
                    <a:pt x="2211042" y="88900"/>
                  </a:cubicBezTo>
                  <a:cubicBezTo>
                    <a:pt x="2205254" y="87630"/>
                    <a:pt x="2199465" y="86360"/>
                    <a:pt x="2193677" y="87630"/>
                  </a:cubicBezTo>
                  <a:cubicBezTo>
                    <a:pt x="2182101" y="88900"/>
                    <a:pt x="2173419" y="85090"/>
                    <a:pt x="2161843" y="83820"/>
                  </a:cubicBezTo>
                  <a:cubicBezTo>
                    <a:pt x="2158949" y="83820"/>
                    <a:pt x="2156055" y="83820"/>
                    <a:pt x="2153161" y="85090"/>
                  </a:cubicBezTo>
                  <a:cubicBezTo>
                    <a:pt x="2147373" y="87630"/>
                    <a:pt x="2141585" y="87630"/>
                    <a:pt x="2132903" y="85090"/>
                  </a:cubicBezTo>
                  <a:cubicBezTo>
                    <a:pt x="2121327" y="81280"/>
                    <a:pt x="2109750" y="81280"/>
                    <a:pt x="2095280" y="83820"/>
                  </a:cubicBezTo>
                  <a:cubicBezTo>
                    <a:pt x="2089492" y="85090"/>
                    <a:pt x="2083704" y="85090"/>
                    <a:pt x="2077916" y="83820"/>
                  </a:cubicBezTo>
                  <a:cubicBezTo>
                    <a:pt x="2066340" y="81280"/>
                    <a:pt x="2054764" y="77470"/>
                    <a:pt x="2040293" y="74930"/>
                  </a:cubicBezTo>
                  <a:cubicBezTo>
                    <a:pt x="2037399" y="74930"/>
                    <a:pt x="2034506" y="73660"/>
                    <a:pt x="2031612" y="73660"/>
                  </a:cubicBezTo>
                  <a:cubicBezTo>
                    <a:pt x="2014247" y="74930"/>
                    <a:pt x="1999777" y="72390"/>
                    <a:pt x="1982413" y="74930"/>
                  </a:cubicBezTo>
                  <a:cubicBezTo>
                    <a:pt x="1973731" y="76200"/>
                    <a:pt x="1962155" y="76200"/>
                    <a:pt x="1956366" y="81280"/>
                  </a:cubicBezTo>
                  <a:cubicBezTo>
                    <a:pt x="1953473" y="82550"/>
                    <a:pt x="1944791" y="82550"/>
                    <a:pt x="1939002" y="83820"/>
                  </a:cubicBezTo>
                  <a:cubicBezTo>
                    <a:pt x="1924532" y="85090"/>
                    <a:pt x="1910062" y="86360"/>
                    <a:pt x="1895592" y="83820"/>
                  </a:cubicBezTo>
                  <a:cubicBezTo>
                    <a:pt x="1884016" y="81280"/>
                    <a:pt x="1869546" y="82550"/>
                    <a:pt x="1857970" y="81280"/>
                  </a:cubicBezTo>
                  <a:cubicBezTo>
                    <a:pt x="1849287" y="80010"/>
                    <a:pt x="1843499" y="77470"/>
                    <a:pt x="1837711" y="76200"/>
                  </a:cubicBezTo>
                  <a:cubicBezTo>
                    <a:pt x="1834817" y="74930"/>
                    <a:pt x="1831923" y="73660"/>
                    <a:pt x="1829029" y="73660"/>
                  </a:cubicBezTo>
                  <a:cubicBezTo>
                    <a:pt x="1811665" y="71120"/>
                    <a:pt x="1797195" y="66040"/>
                    <a:pt x="1788513" y="59690"/>
                  </a:cubicBezTo>
                  <a:cubicBezTo>
                    <a:pt x="1782725" y="55880"/>
                    <a:pt x="1774042" y="52070"/>
                    <a:pt x="1768254" y="48260"/>
                  </a:cubicBezTo>
                  <a:cubicBezTo>
                    <a:pt x="1747996" y="45720"/>
                    <a:pt x="1750890" y="35560"/>
                    <a:pt x="1739314" y="30480"/>
                  </a:cubicBezTo>
                  <a:cubicBezTo>
                    <a:pt x="1730632" y="25400"/>
                    <a:pt x="1721950" y="22860"/>
                    <a:pt x="1707480" y="21590"/>
                  </a:cubicBezTo>
                  <a:lnTo>
                    <a:pt x="1704586" y="21590"/>
                  </a:lnTo>
                  <a:cubicBezTo>
                    <a:pt x="1690116" y="16510"/>
                    <a:pt x="1675646" y="20320"/>
                    <a:pt x="1658281" y="20320"/>
                  </a:cubicBezTo>
                  <a:cubicBezTo>
                    <a:pt x="1652493" y="20320"/>
                    <a:pt x="1643811" y="17780"/>
                    <a:pt x="1638023" y="16510"/>
                  </a:cubicBezTo>
                  <a:cubicBezTo>
                    <a:pt x="1635129" y="13970"/>
                    <a:pt x="1632235" y="12700"/>
                    <a:pt x="1629341" y="12700"/>
                  </a:cubicBezTo>
                  <a:cubicBezTo>
                    <a:pt x="1611977" y="11430"/>
                    <a:pt x="1597507" y="6350"/>
                    <a:pt x="1583036" y="0"/>
                  </a:cubicBezTo>
                  <a:cubicBezTo>
                    <a:pt x="1577248" y="1270"/>
                    <a:pt x="1571460" y="2540"/>
                    <a:pt x="1565672" y="2540"/>
                  </a:cubicBezTo>
                  <a:cubicBezTo>
                    <a:pt x="1559884" y="3810"/>
                    <a:pt x="1551202" y="3810"/>
                    <a:pt x="1542520" y="3810"/>
                  </a:cubicBezTo>
                  <a:cubicBezTo>
                    <a:pt x="1530944" y="2540"/>
                    <a:pt x="1519368" y="3810"/>
                    <a:pt x="1507792" y="7620"/>
                  </a:cubicBezTo>
                  <a:cubicBezTo>
                    <a:pt x="1502004" y="8890"/>
                    <a:pt x="1499110" y="10160"/>
                    <a:pt x="1493321" y="11430"/>
                  </a:cubicBezTo>
                  <a:cubicBezTo>
                    <a:pt x="1487533" y="12700"/>
                    <a:pt x="1484639" y="15240"/>
                    <a:pt x="1478851" y="16510"/>
                  </a:cubicBezTo>
                  <a:cubicBezTo>
                    <a:pt x="1475957" y="17780"/>
                    <a:pt x="1470169" y="17780"/>
                    <a:pt x="1467275" y="19050"/>
                  </a:cubicBezTo>
                  <a:lnTo>
                    <a:pt x="1449911" y="22860"/>
                  </a:lnTo>
                  <a:cubicBezTo>
                    <a:pt x="1449911" y="22860"/>
                    <a:pt x="1447017" y="24130"/>
                    <a:pt x="1447017" y="22860"/>
                  </a:cubicBezTo>
                  <a:cubicBezTo>
                    <a:pt x="1435441" y="20320"/>
                    <a:pt x="1426759" y="25400"/>
                    <a:pt x="1418077" y="27940"/>
                  </a:cubicBezTo>
                  <a:cubicBezTo>
                    <a:pt x="1409394" y="30480"/>
                    <a:pt x="1397818" y="30480"/>
                    <a:pt x="1389136" y="33020"/>
                  </a:cubicBezTo>
                  <a:lnTo>
                    <a:pt x="1386242" y="33020"/>
                  </a:lnTo>
                  <a:cubicBezTo>
                    <a:pt x="1371772" y="34290"/>
                    <a:pt x="1357302" y="36830"/>
                    <a:pt x="1342832" y="38100"/>
                  </a:cubicBezTo>
                  <a:cubicBezTo>
                    <a:pt x="1337044" y="38100"/>
                    <a:pt x="1334150" y="39370"/>
                    <a:pt x="1328362" y="40640"/>
                  </a:cubicBezTo>
                  <a:cubicBezTo>
                    <a:pt x="1319679" y="41910"/>
                    <a:pt x="1310997" y="44450"/>
                    <a:pt x="1302315" y="45720"/>
                  </a:cubicBezTo>
                  <a:cubicBezTo>
                    <a:pt x="1296527" y="46990"/>
                    <a:pt x="1287845" y="48260"/>
                    <a:pt x="1282057" y="49530"/>
                  </a:cubicBezTo>
                  <a:lnTo>
                    <a:pt x="1273375" y="49530"/>
                  </a:lnTo>
                  <a:cubicBezTo>
                    <a:pt x="1273375" y="49530"/>
                    <a:pt x="1267587" y="49530"/>
                    <a:pt x="1264693" y="52070"/>
                  </a:cubicBezTo>
                  <a:cubicBezTo>
                    <a:pt x="1253117" y="49530"/>
                    <a:pt x="1238646" y="48260"/>
                    <a:pt x="1227070" y="45720"/>
                  </a:cubicBezTo>
                  <a:cubicBezTo>
                    <a:pt x="1218388" y="44450"/>
                    <a:pt x="1198130" y="46990"/>
                    <a:pt x="1192342" y="50800"/>
                  </a:cubicBezTo>
                  <a:cubicBezTo>
                    <a:pt x="1189448" y="52070"/>
                    <a:pt x="1186554" y="53340"/>
                    <a:pt x="1183660" y="53340"/>
                  </a:cubicBezTo>
                  <a:cubicBezTo>
                    <a:pt x="1180766" y="53340"/>
                    <a:pt x="1174978" y="52070"/>
                    <a:pt x="1172084" y="52070"/>
                  </a:cubicBezTo>
                  <a:cubicBezTo>
                    <a:pt x="1169190" y="52070"/>
                    <a:pt x="1166296" y="53340"/>
                    <a:pt x="1160508" y="53340"/>
                  </a:cubicBezTo>
                  <a:cubicBezTo>
                    <a:pt x="1160508" y="54610"/>
                    <a:pt x="1163402" y="55880"/>
                    <a:pt x="1163402" y="57150"/>
                  </a:cubicBezTo>
                  <a:cubicBezTo>
                    <a:pt x="1154719" y="58420"/>
                    <a:pt x="1140249" y="68580"/>
                    <a:pt x="1140249" y="73660"/>
                  </a:cubicBezTo>
                  <a:cubicBezTo>
                    <a:pt x="1125779" y="76200"/>
                    <a:pt x="1108415" y="77470"/>
                    <a:pt x="1102627" y="85090"/>
                  </a:cubicBezTo>
                  <a:cubicBezTo>
                    <a:pt x="1102627" y="86360"/>
                    <a:pt x="1099733" y="86360"/>
                    <a:pt x="1099733" y="87630"/>
                  </a:cubicBezTo>
                  <a:cubicBezTo>
                    <a:pt x="1082369" y="88900"/>
                    <a:pt x="1079475" y="96520"/>
                    <a:pt x="1070792" y="102870"/>
                  </a:cubicBezTo>
                  <a:lnTo>
                    <a:pt x="1070792" y="105410"/>
                  </a:lnTo>
                  <a:cubicBezTo>
                    <a:pt x="1067898" y="105410"/>
                    <a:pt x="1065004" y="106680"/>
                    <a:pt x="1062110" y="106680"/>
                  </a:cubicBezTo>
                  <a:cubicBezTo>
                    <a:pt x="1050534" y="109220"/>
                    <a:pt x="1044746" y="113030"/>
                    <a:pt x="1041852" y="119380"/>
                  </a:cubicBezTo>
                  <a:cubicBezTo>
                    <a:pt x="1038958" y="125730"/>
                    <a:pt x="1038958" y="130810"/>
                    <a:pt x="1036064" y="137160"/>
                  </a:cubicBezTo>
                  <a:cubicBezTo>
                    <a:pt x="1030276" y="135890"/>
                    <a:pt x="1021594" y="138430"/>
                    <a:pt x="1018700" y="134620"/>
                  </a:cubicBezTo>
                  <a:lnTo>
                    <a:pt x="1012912" y="134620"/>
                  </a:lnTo>
                  <a:cubicBezTo>
                    <a:pt x="1004230" y="139700"/>
                    <a:pt x="995548" y="144780"/>
                    <a:pt x="986866" y="148590"/>
                  </a:cubicBezTo>
                  <a:cubicBezTo>
                    <a:pt x="978184" y="151130"/>
                    <a:pt x="969501" y="152400"/>
                    <a:pt x="957925" y="154940"/>
                  </a:cubicBezTo>
                  <a:lnTo>
                    <a:pt x="957925" y="157480"/>
                  </a:lnTo>
                  <a:cubicBezTo>
                    <a:pt x="946349" y="156210"/>
                    <a:pt x="937667" y="154940"/>
                    <a:pt x="928985" y="152400"/>
                  </a:cubicBezTo>
                  <a:cubicBezTo>
                    <a:pt x="926091" y="152400"/>
                    <a:pt x="923197" y="151130"/>
                    <a:pt x="923197" y="151130"/>
                  </a:cubicBezTo>
                  <a:cubicBezTo>
                    <a:pt x="920303" y="151130"/>
                    <a:pt x="920303" y="149860"/>
                    <a:pt x="920303" y="149860"/>
                  </a:cubicBezTo>
                  <a:cubicBezTo>
                    <a:pt x="917409" y="149860"/>
                    <a:pt x="917409" y="151130"/>
                    <a:pt x="917409" y="152400"/>
                  </a:cubicBezTo>
                  <a:cubicBezTo>
                    <a:pt x="917409" y="157480"/>
                    <a:pt x="911621" y="156210"/>
                    <a:pt x="905833" y="154940"/>
                  </a:cubicBezTo>
                  <a:cubicBezTo>
                    <a:pt x="900045" y="153670"/>
                    <a:pt x="894256" y="153670"/>
                    <a:pt x="891362" y="157480"/>
                  </a:cubicBezTo>
                  <a:cubicBezTo>
                    <a:pt x="891362" y="158750"/>
                    <a:pt x="888468" y="160020"/>
                    <a:pt x="885574" y="160020"/>
                  </a:cubicBezTo>
                  <a:cubicBezTo>
                    <a:pt x="876892" y="161290"/>
                    <a:pt x="868210" y="162560"/>
                    <a:pt x="865316" y="166370"/>
                  </a:cubicBezTo>
                  <a:cubicBezTo>
                    <a:pt x="862422" y="168910"/>
                    <a:pt x="859528" y="170180"/>
                    <a:pt x="853740" y="172720"/>
                  </a:cubicBezTo>
                  <a:lnTo>
                    <a:pt x="810330" y="172720"/>
                  </a:lnTo>
                  <a:cubicBezTo>
                    <a:pt x="804541" y="172720"/>
                    <a:pt x="798753" y="172720"/>
                    <a:pt x="792965" y="173990"/>
                  </a:cubicBezTo>
                  <a:cubicBezTo>
                    <a:pt x="787177" y="173990"/>
                    <a:pt x="781389" y="175260"/>
                    <a:pt x="772707" y="176530"/>
                  </a:cubicBezTo>
                  <a:cubicBezTo>
                    <a:pt x="766919" y="177800"/>
                    <a:pt x="758237" y="180340"/>
                    <a:pt x="752449" y="181610"/>
                  </a:cubicBezTo>
                  <a:cubicBezTo>
                    <a:pt x="749555" y="182880"/>
                    <a:pt x="746661" y="182880"/>
                    <a:pt x="743767" y="182880"/>
                  </a:cubicBezTo>
                  <a:cubicBezTo>
                    <a:pt x="729297" y="182880"/>
                    <a:pt x="720614" y="186690"/>
                    <a:pt x="711932" y="190500"/>
                  </a:cubicBezTo>
                  <a:cubicBezTo>
                    <a:pt x="703250" y="193040"/>
                    <a:pt x="697462" y="196850"/>
                    <a:pt x="688780" y="199390"/>
                  </a:cubicBezTo>
                  <a:cubicBezTo>
                    <a:pt x="682992" y="200660"/>
                    <a:pt x="677204" y="201930"/>
                    <a:pt x="674310" y="203200"/>
                  </a:cubicBezTo>
                  <a:cubicBezTo>
                    <a:pt x="668522" y="204470"/>
                    <a:pt x="665628" y="207010"/>
                    <a:pt x="659840" y="207010"/>
                  </a:cubicBezTo>
                  <a:cubicBezTo>
                    <a:pt x="654052" y="208280"/>
                    <a:pt x="645370" y="208280"/>
                    <a:pt x="639582" y="207010"/>
                  </a:cubicBezTo>
                  <a:cubicBezTo>
                    <a:pt x="630899" y="204470"/>
                    <a:pt x="622217" y="207010"/>
                    <a:pt x="616429" y="208280"/>
                  </a:cubicBezTo>
                  <a:cubicBezTo>
                    <a:pt x="607747" y="209550"/>
                    <a:pt x="601959" y="212090"/>
                    <a:pt x="596171" y="213360"/>
                  </a:cubicBezTo>
                  <a:cubicBezTo>
                    <a:pt x="599065" y="214630"/>
                    <a:pt x="599065" y="215900"/>
                    <a:pt x="601959" y="217170"/>
                  </a:cubicBezTo>
                  <a:lnTo>
                    <a:pt x="593277" y="217170"/>
                  </a:lnTo>
                  <a:cubicBezTo>
                    <a:pt x="593277" y="218440"/>
                    <a:pt x="590383" y="219710"/>
                    <a:pt x="590383" y="220980"/>
                  </a:cubicBezTo>
                  <a:cubicBezTo>
                    <a:pt x="587489" y="220980"/>
                    <a:pt x="584595" y="219710"/>
                    <a:pt x="584595" y="219710"/>
                  </a:cubicBezTo>
                  <a:cubicBezTo>
                    <a:pt x="575913" y="222250"/>
                    <a:pt x="567231" y="224790"/>
                    <a:pt x="558549" y="226060"/>
                  </a:cubicBezTo>
                  <a:cubicBezTo>
                    <a:pt x="555655" y="226060"/>
                    <a:pt x="552761" y="227330"/>
                    <a:pt x="552761" y="227330"/>
                  </a:cubicBezTo>
                  <a:cubicBezTo>
                    <a:pt x="541184" y="226060"/>
                    <a:pt x="526714" y="227330"/>
                    <a:pt x="518032" y="223520"/>
                  </a:cubicBezTo>
                  <a:cubicBezTo>
                    <a:pt x="512244" y="220980"/>
                    <a:pt x="503562" y="219710"/>
                    <a:pt x="497774" y="217170"/>
                  </a:cubicBezTo>
                  <a:cubicBezTo>
                    <a:pt x="489092" y="214630"/>
                    <a:pt x="477516" y="215900"/>
                    <a:pt x="468833" y="222250"/>
                  </a:cubicBezTo>
                  <a:lnTo>
                    <a:pt x="428317" y="204470"/>
                  </a:lnTo>
                  <a:cubicBezTo>
                    <a:pt x="425423" y="205740"/>
                    <a:pt x="419635" y="207010"/>
                    <a:pt x="416741" y="208280"/>
                  </a:cubicBezTo>
                  <a:cubicBezTo>
                    <a:pt x="413847" y="208280"/>
                    <a:pt x="413847" y="209550"/>
                    <a:pt x="410953" y="209550"/>
                  </a:cubicBezTo>
                  <a:cubicBezTo>
                    <a:pt x="399377" y="210820"/>
                    <a:pt x="387801" y="212090"/>
                    <a:pt x="373330" y="213360"/>
                  </a:cubicBezTo>
                  <a:cubicBezTo>
                    <a:pt x="364648" y="214630"/>
                    <a:pt x="358860" y="215900"/>
                    <a:pt x="358860" y="220980"/>
                  </a:cubicBezTo>
                  <a:cubicBezTo>
                    <a:pt x="347284" y="223520"/>
                    <a:pt x="335708" y="222250"/>
                    <a:pt x="327026" y="227330"/>
                  </a:cubicBezTo>
                  <a:lnTo>
                    <a:pt x="318344" y="227330"/>
                  </a:lnTo>
                  <a:cubicBezTo>
                    <a:pt x="300980" y="223520"/>
                    <a:pt x="286509" y="224790"/>
                    <a:pt x="274933" y="231140"/>
                  </a:cubicBezTo>
                  <a:cubicBezTo>
                    <a:pt x="272039" y="232410"/>
                    <a:pt x="269145" y="232410"/>
                    <a:pt x="263357" y="232410"/>
                  </a:cubicBezTo>
                  <a:cubicBezTo>
                    <a:pt x="248887" y="231140"/>
                    <a:pt x="237311" y="234950"/>
                    <a:pt x="225735" y="238760"/>
                  </a:cubicBezTo>
                  <a:cubicBezTo>
                    <a:pt x="219947" y="241300"/>
                    <a:pt x="214159" y="242570"/>
                    <a:pt x="205476" y="242570"/>
                  </a:cubicBezTo>
                  <a:cubicBezTo>
                    <a:pt x="191006" y="243840"/>
                    <a:pt x="179430" y="243840"/>
                    <a:pt x="164960" y="243840"/>
                  </a:cubicBezTo>
                  <a:cubicBezTo>
                    <a:pt x="164960" y="243840"/>
                    <a:pt x="162066" y="243840"/>
                    <a:pt x="162066" y="245110"/>
                  </a:cubicBezTo>
                  <a:cubicBezTo>
                    <a:pt x="150490" y="251460"/>
                    <a:pt x="136020" y="251460"/>
                    <a:pt x="118655" y="251460"/>
                  </a:cubicBezTo>
                  <a:cubicBezTo>
                    <a:pt x="101291" y="251460"/>
                    <a:pt x="83927" y="252730"/>
                    <a:pt x="69457" y="259080"/>
                  </a:cubicBezTo>
                  <a:cubicBezTo>
                    <a:pt x="60775" y="262890"/>
                    <a:pt x="49199" y="265430"/>
                    <a:pt x="37622" y="269240"/>
                  </a:cubicBezTo>
                  <a:cubicBezTo>
                    <a:pt x="34728" y="269240"/>
                    <a:pt x="31834" y="270510"/>
                    <a:pt x="31834" y="270510"/>
                  </a:cubicBezTo>
                  <a:cubicBezTo>
                    <a:pt x="23152" y="270510"/>
                    <a:pt x="11576" y="269240"/>
                    <a:pt x="2894" y="269240"/>
                  </a:cubicBezTo>
                  <a:cubicBezTo>
                    <a:pt x="0" y="284480"/>
                    <a:pt x="5788" y="300990"/>
                    <a:pt x="8682" y="317500"/>
                  </a:cubicBezTo>
                  <a:close/>
                </a:path>
              </a:pathLst>
            </a:custGeom>
            <a:blipFill>
              <a:blip r:embed="rId5"/>
              <a:stretch>
                <a:fillRect l="-22998" r="-22998"/>
              </a:stretch>
            </a:blipFill>
            <a:ln w="19050" cap="sq">
              <a:solidFill>
                <a:srgbClr val="259ABD"/>
              </a:solidFill>
              <a:prstDash val="solid"/>
              <a:miter/>
            </a:ln>
          </p:spPr>
        </p:sp>
      </p:grpSp>
      <p:grpSp>
        <p:nvGrpSpPr>
          <p:cNvPr id="10" name="Group 10"/>
          <p:cNvGrpSpPr/>
          <p:nvPr/>
        </p:nvGrpSpPr>
        <p:grpSpPr>
          <a:xfrm>
            <a:off x="12029482" y="5668966"/>
            <a:ext cx="6258518" cy="4345418"/>
            <a:chOff x="0" y="0"/>
            <a:chExt cx="4876450" cy="3385820"/>
          </a:xfrm>
        </p:grpSpPr>
        <p:sp>
          <p:nvSpPr>
            <p:cNvPr id="11" name="Freeform 11"/>
            <p:cNvSpPr/>
            <p:nvPr/>
          </p:nvSpPr>
          <p:spPr>
            <a:xfrm>
              <a:off x="2825" y="0"/>
              <a:ext cx="4877435" cy="3388360"/>
            </a:xfrm>
            <a:custGeom>
              <a:avLst/>
              <a:gdLst/>
              <a:ahLst/>
              <a:cxnLst/>
              <a:rect l="l" t="t" r="r" b="b"/>
              <a:pathLst>
                <a:path w="4877435" h="3388360">
                  <a:moveTo>
                    <a:pt x="8476" y="317500"/>
                  </a:moveTo>
                  <a:cubicBezTo>
                    <a:pt x="31078" y="425450"/>
                    <a:pt x="36729" y="533400"/>
                    <a:pt x="39554" y="642620"/>
                  </a:cubicBezTo>
                  <a:cubicBezTo>
                    <a:pt x="53681" y="1036320"/>
                    <a:pt x="48030" y="1430020"/>
                    <a:pt x="39554" y="1823720"/>
                  </a:cubicBezTo>
                  <a:cubicBezTo>
                    <a:pt x="31078" y="2218690"/>
                    <a:pt x="19777" y="2613660"/>
                    <a:pt x="19777" y="3009900"/>
                  </a:cubicBezTo>
                  <a:cubicBezTo>
                    <a:pt x="19777" y="3013710"/>
                    <a:pt x="19777" y="3017520"/>
                    <a:pt x="16952" y="3021330"/>
                  </a:cubicBezTo>
                  <a:cubicBezTo>
                    <a:pt x="25428" y="3022600"/>
                    <a:pt x="33904" y="3025140"/>
                    <a:pt x="42380" y="3027680"/>
                  </a:cubicBezTo>
                  <a:cubicBezTo>
                    <a:pt x="53681" y="3031490"/>
                    <a:pt x="62157" y="3037840"/>
                    <a:pt x="73458" y="3044190"/>
                  </a:cubicBezTo>
                  <a:cubicBezTo>
                    <a:pt x="98885" y="3058160"/>
                    <a:pt x="124313" y="3072130"/>
                    <a:pt x="146915" y="3086100"/>
                  </a:cubicBezTo>
                  <a:cubicBezTo>
                    <a:pt x="172343" y="3102610"/>
                    <a:pt x="197771" y="3117850"/>
                    <a:pt x="223198" y="3134360"/>
                  </a:cubicBezTo>
                  <a:cubicBezTo>
                    <a:pt x="234499" y="3141980"/>
                    <a:pt x="245800" y="3149600"/>
                    <a:pt x="257102" y="3155950"/>
                  </a:cubicBezTo>
                  <a:cubicBezTo>
                    <a:pt x="265578" y="3161030"/>
                    <a:pt x="279704" y="3163570"/>
                    <a:pt x="288180" y="3167380"/>
                  </a:cubicBezTo>
                  <a:cubicBezTo>
                    <a:pt x="316433" y="3177540"/>
                    <a:pt x="347511" y="3187700"/>
                    <a:pt x="375764" y="3197860"/>
                  </a:cubicBezTo>
                  <a:cubicBezTo>
                    <a:pt x="404017" y="3208020"/>
                    <a:pt x="432270" y="3216910"/>
                    <a:pt x="466173" y="3223260"/>
                  </a:cubicBezTo>
                  <a:cubicBezTo>
                    <a:pt x="542456" y="3238500"/>
                    <a:pt x="615913" y="3255010"/>
                    <a:pt x="692196" y="3270250"/>
                  </a:cubicBezTo>
                  <a:cubicBezTo>
                    <a:pt x="734576" y="3279140"/>
                    <a:pt x="776955" y="3286760"/>
                    <a:pt x="822160" y="3295650"/>
                  </a:cubicBezTo>
                  <a:cubicBezTo>
                    <a:pt x="824985" y="3296920"/>
                    <a:pt x="833461" y="3295650"/>
                    <a:pt x="836286" y="3295650"/>
                  </a:cubicBezTo>
                  <a:lnTo>
                    <a:pt x="853238" y="3295650"/>
                  </a:lnTo>
                  <a:lnTo>
                    <a:pt x="856063" y="3296920"/>
                  </a:lnTo>
                  <a:cubicBezTo>
                    <a:pt x="861714" y="3290570"/>
                    <a:pt x="867364" y="3285490"/>
                    <a:pt x="875840" y="3279140"/>
                  </a:cubicBezTo>
                  <a:cubicBezTo>
                    <a:pt x="884316" y="3274060"/>
                    <a:pt x="889967" y="3265170"/>
                    <a:pt x="909744" y="3265170"/>
                  </a:cubicBezTo>
                  <a:cubicBezTo>
                    <a:pt x="909744" y="3265170"/>
                    <a:pt x="912569" y="3265170"/>
                    <a:pt x="912569" y="3263900"/>
                  </a:cubicBezTo>
                  <a:cubicBezTo>
                    <a:pt x="921045" y="3257550"/>
                    <a:pt x="935171" y="3256280"/>
                    <a:pt x="952123" y="3255010"/>
                  </a:cubicBezTo>
                  <a:cubicBezTo>
                    <a:pt x="969075" y="3253740"/>
                    <a:pt x="983201" y="3249930"/>
                    <a:pt x="997328" y="3247390"/>
                  </a:cubicBezTo>
                  <a:cubicBezTo>
                    <a:pt x="1000153" y="3247390"/>
                    <a:pt x="1000153" y="3246120"/>
                    <a:pt x="1002978" y="3246120"/>
                  </a:cubicBezTo>
                  <a:cubicBezTo>
                    <a:pt x="1022755" y="3248660"/>
                    <a:pt x="1036881" y="3242310"/>
                    <a:pt x="1053833" y="3239770"/>
                  </a:cubicBezTo>
                  <a:lnTo>
                    <a:pt x="1056659" y="3239770"/>
                  </a:lnTo>
                  <a:cubicBezTo>
                    <a:pt x="1073610" y="3239770"/>
                    <a:pt x="1087737" y="3235960"/>
                    <a:pt x="1104689" y="3234690"/>
                  </a:cubicBezTo>
                  <a:cubicBezTo>
                    <a:pt x="1118815" y="3233420"/>
                    <a:pt x="1132941" y="3233420"/>
                    <a:pt x="1147068" y="3229610"/>
                  </a:cubicBezTo>
                  <a:cubicBezTo>
                    <a:pt x="1161194" y="3225800"/>
                    <a:pt x="1178146" y="3223260"/>
                    <a:pt x="1192272" y="3220720"/>
                  </a:cubicBezTo>
                  <a:cubicBezTo>
                    <a:pt x="1206399" y="3218180"/>
                    <a:pt x="1220525" y="3216910"/>
                    <a:pt x="1234652" y="3214370"/>
                  </a:cubicBezTo>
                  <a:lnTo>
                    <a:pt x="1248778" y="3214370"/>
                  </a:lnTo>
                  <a:cubicBezTo>
                    <a:pt x="1262905" y="3214370"/>
                    <a:pt x="1274206" y="3214370"/>
                    <a:pt x="1285507" y="3210560"/>
                  </a:cubicBezTo>
                  <a:lnTo>
                    <a:pt x="1291158" y="3210560"/>
                  </a:lnTo>
                  <a:cubicBezTo>
                    <a:pt x="1305284" y="3210560"/>
                    <a:pt x="1322236" y="3211830"/>
                    <a:pt x="1336362" y="3211830"/>
                  </a:cubicBezTo>
                  <a:lnTo>
                    <a:pt x="1347663" y="3211830"/>
                  </a:lnTo>
                  <a:cubicBezTo>
                    <a:pt x="1361790" y="3210560"/>
                    <a:pt x="1367440" y="3215640"/>
                    <a:pt x="1375916" y="3218180"/>
                  </a:cubicBezTo>
                  <a:cubicBezTo>
                    <a:pt x="1390043" y="3225800"/>
                    <a:pt x="1406995" y="3227070"/>
                    <a:pt x="1429597" y="3225800"/>
                  </a:cubicBezTo>
                  <a:cubicBezTo>
                    <a:pt x="1449374" y="3224530"/>
                    <a:pt x="1466326" y="3223260"/>
                    <a:pt x="1486103" y="3223260"/>
                  </a:cubicBezTo>
                  <a:cubicBezTo>
                    <a:pt x="1494578" y="3223260"/>
                    <a:pt x="1505880" y="3224530"/>
                    <a:pt x="1514356" y="3225800"/>
                  </a:cubicBezTo>
                  <a:cubicBezTo>
                    <a:pt x="1522831" y="3227070"/>
                    <a:pt x="1528482" y="3228340"/>
                    <a:pt x="1536958" y="3229610"/>
                  </a:cubicBezTo>
                  <a:lnTo>
                    <a:pt x="1545434" y="3233420"/>
                  </a:lnTo>
                  <a:cubicBezTo>
                    <a:pt x="1545434" y="3233420"/>
                    <a:pt x="1548259" y="3237230"/>
                    <a:pt x="1551084" y="3238500"/>
                  </a:cubicBezTo>
                  <a:cubicBezTo>
                    <a:pt x="1556735" y="3239770"/>
                    <a:pt x="1562385" y="3239770"/>
                    <a:pt x="1565211" y="3241040"/>
                  </a:cubicBezTo>
                  <a:lnTo>
                    <a:pt x="1568036" y="3242310"/>
                  </a:lnTo>
                  <a:cubicBezTo>
                    <a:pt x="1582162" y="3238500"/>
                    <a:pt x="1587813" y="3244850"/>
                    <a:pt x="1596289" y="3246120"/>
                  </a:cubicBezTo>
                  <a:cubicBezTo>
                    <a:pt x="1607590" y="3248660"/>
                    <a:pt x="1616066" y="3251200"/>
                    <a:pt x="1627367" y="3255010"/>
                  </a:cubicBezTo>
                  <a:cubicBezTo>
                    <a:pt x="1627367" y="3253740"/>
                    <a:pt x="1627367" y="3252470"/>
                    <a:pt x="1630192" y="3251200"/>
                  </a:cubicBezTo>
                  <a:cubicBezTo>
                    <a:pt x="1647144" y="3252470"/>
                    <a:pt x="1666921" y="3252470"/>
                    <a:pt x="1683873" y="3257550"/>
                  </a:cubicBezTo>
                  <a:cubicBezTo>
                    <a:pt x="1686698" y="3255010"/>
                    <a:pt x="1692349" y="3252470"/>
                    <a:pt x="1697999" y="3249930"/>
                  </a:cubicBezTo>
                  <a:cubicBezTo>
                    <a:pt x="1697999" y="3249930"/>
                    <a:pt x="1697999" y="3248660"/>
                    <a:pt x="1700825" y="3248660"/>
                  </a:cubicBezTo>
                  <a:cubicBezTo>
                    <a:pt x="1714951" y="3247390"/>
                    <a:pt x="1723427" y="3243580"/>
                    <a:pt x="1726252" y="3237230"/>
                  </a:cubicBezTo>
                  <a:cubicBezTo>
                    <a:pt x="1729077" y="3234690"/>
                    <a:pt x="1729077" y="3232150"/>
                    <a:pt x="1729077" y="3230880"/>
                  </a:cubicBezTo>
                  <a:cubicBezTo>
                    <a:pt x="1740379" y="3228340"/>
                    <a:pt x="1748855" y="3225800"/>
                    <a:pt x="1760156" y="3223260"/>
                  </a:cubicBezTo>
                  <a:lnTo>
                    <a:pt x="1760156" y="3220720"/>
                  </a:lnTo>
                  <a:cubicBezTo>
                    <a:pt x="1751680" y="3214370"/>
                    <a:pt x="1751680" y="3213100"/>
                    <a:pt x="1765806" y="3210560"/>
                  </a:cubicBezTo>
                  <a:cubicBezTo>
                    <a:pt x="1768632" y="3209290"/>
                    <a:pt x="1768632" y="3208020"/>
                    <a:pt x="1771457" y="3208020"/>
                  </a:cubicBezTo>
                  <a:cubicBezTo>
                    <a:pt x="1777107" y="3206750"/>
                    <a:pt x="1782758" y="3205480"/>
                    <a:pt x="1785583" y="3204210"/>
                  </a:cubicBezTo>
                  <a:cubicBezTo>
                    <a:pt x="1785583" y="3204210"/>
                    <a:pt x="1785583" y="3205480"/>
                    <a:pt x="1788409" y="3205480"/>
                  </a:cubicBezTo>
                  <a:lnTo>
                    <a:pt x="1788409" y="3202940"/>
                  </a:lnTo>
                  <a:cubicBezTo>
                    <a:pt x="1805360" y="3200400"/>
                    <a:pt x="1822312" y="3197860"/>
                    <a:pt x="1839264" y="3194050"/>
                  </a:cubicBezTo>
                  <a:cubicBezTo>
                    <a:pt x="1847740" y="3191510"/>
                    <a:pt x="1856216" y="3190240"/>
                    <a:pt x="1867517" y="3192780"/>
                  </a:cubicBezTo>
                  <a:cubicBezTo>
                    <a:pt x="1873167" y="3194050"/>
                    <a:pt x="1878818" y="3192780"/>
                    <a:pt x="1884469" y="3191510"/>
                  </a:cubicBezTo>
                  <a:cubicBezTo>
                    <a:pt x="1898595" y="3188970"/>
                    <a:pt x="1912721" y="3187700"/>
                    <a:pt x="1926848" y="3185160"/>
                  </a:cubicBezTo>
                  <a:cubicBezTo>
                    <a:pt x="1938149" y="3183890"/>
                    <a:pt x="1946625" y="3181350"/>
                    <a:pt x="1957926" y="3178810"/>
                  </a:cubicBezTo>
                  <a:cubicBezTo>
                    <a:pt x="1957926" y="3178810"/>
                    <a:pt x="1960751" y="3176270"/>
                    <a:pt x="1957926" y="3175000"/>
                  </a:cubicBezTo>
                  <a:cubicBezTo>
                    <a:pt x="1957926" y="3173730"/>
                    <a:pt x="1955101" y="3171190"/>
                    <a:pt x="1955101" y="3169920"/>
                  </a:cubicBezTo>
                  <a:cubicBezTo>
                    <a:pt x="1963576" y="3167380"/>
                    <a:pt x="1969227" y="3164840"/>
                    <a:pt x="1974878" y="3164840"/>
                  </a:cubicBezTo>
                  <a:cubicBezTo>
                    <a:pt x="1983354" y="3163570"/>
                    <a:pt x="1994655" y="3163570"/>
                    <a:pt x="2005956" y="3162300"/>
                  </a:cubicBezTo>
                  <a:cubicBezTo>
                    <a:pt x="2014432" y="3150870"/>
                    <a:pt x="2031384" y="3148330"/>
                    <a:pt x="2051160" y="3152140"/>
                  </a:cubicBezTo>
                  <a:lnTo>
                    <a:pt x="2056811" y="3149600"/>
                  </a:lnTo>
                  <a:cubicBezTo>
                    <a:pt x="2059636" y="3150870"/>
                    <a:pt x="2059636" y="3150870"/>
                    <a:pt x="2059636" y="3152140"/>
                  </a:cubicBezTo>
                  <a:cubicBezTo>
                    <a:pt x="2068112" y="3149600"/>
                    <a:pt x="2076588" y="3147060"/>
                    <a:pt x="2085064" y="3145790"/>
                  </a:cubicBezTo>
                  <a:cubicBezTo>
                    <a:pt x="2093540" y="3143250"/>
                    <a:pt x="2102016" y="3140710"/>
                    <a:pt x="2113317" y="3143250"/>
                  </a:cubicBezTo>
                  <a:cubicBezTo>
                    <a:pt x="2113317" y="3136900"/>
                    <a:pt x="2121793" y="3136900"/>
                    <a:pt x="2130269" y="3138170"/>
                  </a:cubicBezTo>
                  <a:cubicBezTo>
                    <a:pt x="2135919" y="3138170"/>
                    <a:pt x="2144395" y="3136900"/>
                    <a:pt x="2150046" y="3135630"/>
                  </a:cubicBezTo>
                  <a:cubicBezTo>
                    <a:pt x="2152871" y="3135630"/>
                    <a:pt x="2158522" y="3134360"/>
                    <a:pt x="2161347" y="3135630"/>
                  </a:cubicBezTo>
                  <a:cubicBezTo>
                    <a:pt x="2172648" y="3139440"/>
                    <a:pt x="2189600" y="3140710"/>
                    <a:pt x="2200901" y="3147060"/>
                  </a:cubicBezTo>
                  <a:cubicBezTo>
                    <a:pt x="2209377" y="3152140"/>
                    <a:pt x="2223503" y="3154680"/>
                    <a:pt x="2229154" y="3162300"/>
                  </a:cubicBezTo>
                  <a:cubicBezTo>
                    <a:pt x="2231979" y="3164840"/>
                    <a:pt x="2243280" y="3167380"/>
                    <a:pt x="2248931" y="3168650"/>
                  </a:cubicBezTo>
                  <a:cubicBezTo>
                    <a:pt x="2248931" y="3168650"/>
                    <a:pt x="2251756" y="3168650"/>
                    <a:pt x="2254581" y="3169920"/>
                  </a:cubicBezTo>
                  <a:cubicBezTo>
                    <a:pt x="2257407" y="3173730"/>
                    <a:pt x="2265883" y="3172460"/>
                    <a:pt x="2271533" y="3171190"/>
                  </a:cubicBezTo>
                  <a:cubicBezTo>
                    <a:pt x="2277184" y="3171190"/>
                    <a:pt x="2282834" y="3169920"/>
                    <a:pt x="2285660" y="3173730"/>
                  </a:cubicBezTo>
                  <a:cubicBezTo>
                    <a:pt x="2285660" y="3175000"/>
                    <a:pt x="2294136" y="3176270"/>
                    <a:pt x="2296961" y="3177540"/>
                  </a:cubicBezTo>
                  <a:cubicBezTo>
                    <a:pt x="2305436" y="3180080"/>
                    <a:pt x="2313912" y="3182620"/>
                    <a:pt x="2319563" y="3185160"/>
                  </a:cubicBezTo>
                  <a:cubicBezTo>
                    <a:pt x="2322388" y="3186430"/>
                    <a:pt x="2325214" y="3187700"/>
                    <a:pt x="2325214" y="3188970"/>
                  </a:cubicBezTo>
                  <a:cubicBezTo>
                    <a:pt x="2325214" y="3192780"/>
                    <a:pt x="2333689" y="3195320"/>
                    <a:pt x="2342165" y="3195320"/>
                  </a:cubicBezTo>
                  <a:cubicBezTo>
                    <a:pt x="2353467" y="3196590"/>
                    <a:pt x="2361942" y="3196590"/>
                    <a:pt x="2373244" y="3197860"/>
                  </a:cubicBezTo>
                  <a:cubicBezTo>
                    <a:pt x="2376069" y="3197860"/>
                    <a:pt x="2376069" y="3200400"/>
                    <a:pt x="2378894" y="3200400"/>
                  </a:cubicBezTo>
                  <a:cubicBezTo>
                    <a:pt x="2381719" y="3202940"/>
                    <a:pt x="2384545" y="3206750"/>
                    <a:pt x="2395846" y="3204210"/>
                  </a:cubicBezTo>
                  <a:cubicBezTo>
                    <a:pt x="2401496" y="3202940"/>
                    <a:pt x="2418448" y="3205480"/>
                    <a:pt x="2421274" y="3208020"/>
                  </a:cubicBezTo>
                  <a:cubicBezTo>
                    <a:pt x="2426924" y="3216910"/>
                    <a:pt x="2446701" y="3216910"/>
                    <a:pt x="2460827" y="3219450"/>
                  </a:cubicBezTo>
                  <a:cubicBezTo>
                    <a:pt x="2463653" y="3219450"/>
                    <a:pt x="2466478" y="3219450"/>
                    <a:pt x="2466478" y="3220720"/>
                  </a:cubicBezTo>
                  <a:cubicBezTo>
                    <a:pt x="2474954" y="3225800"/>
                    <a:pt x="2486255" y="3227070"/>
                    <a:pt x="2497556" y="3229610"/>
                  </a:cubicBezTo>
                  <a:cubicBezTo>
                    <a:pt x="2508858" y="3232150"/>
                    <a:pt x="2520159" y="3237230"/>
                    <a:pt x="2531460" y="3242310"/>
                  </a:cubicBezTo>
                  <a:lnTo>
                    <a:pt x="2545586" y="3248660"/>
                  </a:lnTo>
                  <a:cubicBezTo>
                    <a:pt x="2548412" y="3249930"/>
                    <a:pt x="2551237" y="3249930"/>
                    <a:pt x="2554062" y="3249930"/>
                  </a:cubicBezTo>
                  <a:cubicBezTo>
                    <a:pt x="2562538" y="3249930"/>
                    <a:pt x="2571014" y="3248660"/>
                    <a:pt x="2576664" y="3252470"/>
                  </a:cubicBezTo>
                  <a:cubicBezTo>
                    <a:pt x="2576664" y="3252470"/>
                    <a:pt x="2579490" y="3253740"/>
                    <a:pt x="2582315" y="3253740"/>
                  </a:cubicBezTo>
                  <a:cubicBezTo>
                    <a:pt x="2604917" y="3252470"/>
                    <a:pt x="2619044" y="3258820"/>
                    <a:pt x="2633170" y="3265170"/>
                  </a:cubicBezTo>
                  <a:cubicBezTo>
                    <a:pt x="2638821" y="3267710"/>
                    <a:pt x="2650122" y="3268980"/>
                    <a:pt x="2655772" y="3268980"/>
                  </a:cubicBezTo>
                  <a:cubicBezTo>
                    <a:pt x="2672724" y="3271520"/>
                    <a:pt x="2692501" y="3272790"/>
                    <a:pt x="2706628" y="3277870"/>
                  </a:cubicBezTo>
                  <a:cubicBezTo>
                    <a:pt x="2715103" y="3280410"/>
                    <a:pt x="2726405" y="3284220"/>
                    <a:pt x="2734881" y="3284220"/>
                  </a:cubicBezTo>
                  <a:cubicBezTo>
                    <a:pt x="2749007" y="3284220"/>
                    <a:pt x="2754658" y="3289300"/>
                    <a:pt x="2760308" y="3293110"/>
                  </a:cubicBezTo>
                  <a:cubicBezTo>
                    <a:pt x="2777260" y="3294380"/>
                    <a:pt x="2794212" y="3294380"/>
                    <a:pt x="2802688" y="3302000"/>
                  </a:cubicBezTo>
                  <a:cubicBezTo>
                    <a:pt x="2802688" y="3303270"/>
                    <a:pt x="2805513" y="3303270"/>
                    <a:pt x="2808338" y="3303270"/>
                  </a:cubicBezTo>
                  <a:cubicBezTo>
                    <a:pt x="2819639" y="3304540"/>
                    <a:pt x="2830941" y="3305810"/>
                    <a:pt x="2842242" y="3308350"/>
                  </a:cubicBezTo>
                  <a:cubicBezTo>
                    <a:pt x="2847892" y="3309620"/>
                    <a:pt x="2853543" y="3312160"/>
                    <a:pt x="2862019" y="3314700"/>
                  </a:cubicBezTo>
                  <a:cubicBezTo>
                    <a:pt x="2864844" y="3314700"/>
                    <a:pt x="2864844" y="3315970"/>
                    <a:pt x="2867669" y="3315970"/>
                  </a:cubicBezTo>
                  <a:cubicBezTo>
                    <a:pt x="2887446" y="3315970"/>
                    <a:pt x="2893097" y="3322320"/>
                    <a:pt x="2904398" y="3327400"/>
                  </a:cubicBezTo>
                  <a:cubicBezTo>
                    <a:pt x="2921350" y="3333750"/>
                    <a:pt x="2941127" y="3340100"/>
                    <a:pt x="2955253" y="3347720"/>
                  </a:cubicBezTo>
                  <a:cubicBezTo>
                    <a:pt x="2963729" y="3352800"/>
                    <a:pt x="2977855" y="3355340"/>
                    <a:pt x="2986331" y="3357880"/>
                  </a:cubicBezTo>
                  <a:lnTo>
                    <a:pt x="3003283" y="3361690"/>
                  </a:lnTo>
                  <a:cubicBezTo>
                    <a:pt x="3008934" y="3364230"/>
                    <a:pt x="3014584" y="3366770"/>
                    <a:pt x="3023060" y="3369310"/>
                  </a:cubicBezTo>
                  <a:cubicBezTo>
                    <a:pt x="3031536" y="3370580"/>
                    <a:pt x="3034361" y="3375660"/>
                    <a:pt x="3045663" y="3374390"/>
                  </a:cubicBezTo>
                  <a:cubicBezTo>
                    <a:pt x="3051313" y="3374390"/>
                    <a:pt x="3056964" y="3375660"/>
                    <a:pt x="3062614" y="3376930"/>
                  </a:cubicBezTo>
                  <a:cubicBezTo>
                    <a:pt x="3071090" y="3379470"/>
                    <a:pt x="3073915" y="3382010"/>
                    <a:pt x="3085217" y="3382010"/>
                  </a:cubicBezTo>
                  <a:cubicBezTo>
                    <a:pt x="3090867" y="3382010"/>
                    <a:pt x="3096518" y="3384550"/>
                    <a:pt x="3099343" y="3385820"/>
                  </a:cubicBezTo>
                  <a:cubicBezTo>
                    <a:pt x="3113469" y="3388360"/>
                    <a:pt x="3127596" y="3388360"/>
                    <a:pt x="3136072" y="3380740"/>
                  </a:cubicBezTo>
                  <a:lnTo>
                    <a:pt x="3138897" y="3379470"/>
                  </a:lnTo>
                  <a:cubicBezTo>
                    <a:pt x="3150198" y="3382010"/>
                    <a:pt x="3150198" y="3376930"/>
                    <a:pt x="3153024" y="3374390"/>
                  </a:cubicBezTo>
                  <a:cubicBezTo>
                    <a:pt x="3155849" y="3373120"/>
                    <a:pt x="3161499" y="3371850"/>
                    <a:pt x="3164325" y="3370580"/>
                  </a:cubicBezTo>
                  <a:cubicBezTo>
                    <a:pt x="3169975" y="3368040"/>
                    <a:pt x="3175626" y="3366770"/>
                    <a:pt x="3184102" y="3364230"/>
                  </a:cubicBezTo>
                  <a:cubicBezTo>
                    <a:pt x="3186927" y="3362960"/>
                    <a:pt x="3192577" y="3361690"/>
                    <a:pt x="3195403" y="3361690"/>
                  </a:cubicBezTo>
                  <a:cubicBezTo>
                    <a:pt x="3209529" y="3361690"/>
                    <a:pt x="3218005" y="3359150"/>
                    <a:pt x="3229306" y="3354070"/>
                  </a:cubicBezTo>
                  <a:cubicBezTo>
                    <a:pt x="3237782" y="3350260"/>
                    <a:pt x="3251909" y="3347720"/>
                    <a:pt x="3263210" y="3345180"/>
                  </a:cubicBezTo>
                  <a:cubicBezTo>
                    <a:pt x="3274511" y="3342640"/>
                    <a:pt x="3285812" y="3340100"/>
                    <a:pt x="3299939" y="3338830"/>
                  </a:cubicBezTo>
                  <a:cubicBezTo>
                    <a:pt x="3308414" y="3337560"/>
                    <a:pt x="3316890" y="3337560"/>
                    <a:pt x="3325366" y="3337560"/>
                  </a:cubicBezTo>
                  <a:lnTo>
                    <a:pt x="3331017" y="3337560"/>
                  </a:lnTo>
                  <a:cubicBezTo>
                    <a:pt x="3342318" y="3335020"/>
                    <a:pt x="3353619" y="3331210"/>
                    <a:pt x="3367746" y="3328670"/>
                  </a:cubicBezTo>
                  <a:lnTo>
                    <a:pt x="3376221" y="3328670"/>
                  </a:lnTo>
                  <a:cubicBezTo>
                    <a:pt x="3390348" y="3331210"/>
                    <a:pt x="3404474" y="3331210"/>
                    <a:pt x="3418601" y="3326130"/>
                  </a:cubicBezTo>
                  <a:cubicBezTo>
                    <a:pt x="3421426" y="3324860"/>
                    <a:pt x="3427076" y="3323590"/>
                    <a:pt x="3429902" y="3322320"/>
                  </a:cubicBezTo>
                  <a:cubicBezTo>
                    <a:pt x="3444028" y="3324860"/>
                    <a:pt x="3458155" y="3329940"/>
                    <a:pt x="3475107" y="3329940"/>
                  </a:cubicBezTo>
                  <a:cubicBezTo>
                    <a:pt x="3480757" y="3329940"/>
                    <a:pt x="3489233" y="3328670"/>
                    <a:pt x="3494884" y="3327400"/>
                  </a:cubicBezTo>
                  <a:cubicBezTo>
                    <a:pt x="3506185" y="3327400"/>
                    <a:pt x="3517486" y="3327400"/>
                    <a:pt x="3525962" y="3326130"/>
                  </a:cubicBezTo>
                  <a:cubicBezTo>
                    <a:pt x="3537263" y="3324860"/>
                    <a:pt x="3551389" y="3326130"/>
                    <a:pt x="3562691" y="3323590"/>
                  </a:cubicBezTo>
                  <a:cubicBezTo>
                    <a:pt x="3568341" y="3317240"/>
                    <a:pt x="3571166" y="3317240"/>
                    <a:pt x="3585293" y="3318510"/>
                  </a:cubicBezTo>
                  <a:cubicBezTo>
                    <a:pt x="3602244" y="3319780"/>
                    <a:pt x="3613546" y="3318510"/>
                    <a:pt x="3624847" y="3312160"/>
                  </a:cubicBezTo>
                  <a:cubicBezTo>
                    <a:pt x="3630497" y="3308350"/>
                    <a:pt x="3644624" y="3308350"/>
                    <a:pt x="3653100" y="3305810"/>
                  </a:cubicBezTo>
                  <a:cubicBezTo>
                    <a:pt x="3655925" y="3305810"/>
                    <a:pt x="3658750" y="3304540"/>
                    <a:pt x="3661575" y="3304540"/>
                  </a:cubicBezTo>
                  <a:cubicBezTo>
                    <a:pt x="3667226" y="3303270"/>
                    <a:pt x="3670052" y="3303270"/>
                    <a:pt x="3675702" y="3302000"/>
                  </a:cubicBezTo>
                  <a:cubicBezTo>
                    <a:pt x="3689828" y="3299460"/>
                    <a:pt x="3703955" y="3298190"/>
                    <a:pt x="3718081" y="3294380"/>
                  </a:cubicBezTo>
                  <a:cubicBezTo>
                    <a:pt x="3732208" y="3290570"/>
                    <a:pt x="3743509" y="3288030"/>
                    <a:pt x="3757636" y="3293110"/>
                  </a:cubicBezTo>
                  <a:lnTo>
                    <a:pt x="3763286" y="3293110"/>
                  </a:lnTo>
                  <a:cubicBezTo>
                    <a:pt x="3768937" y="3291840"/>
                    <a:pt x="3771762" y="3291840"/>
                    <a:pt x="3777412" y="3290570"/>
                  </a:cubicBezTo>
                  <a:cubicBezTo>
                    <a:pt x="3777412" y="3286760"/>
                    <a:pt x="3777412" y="3281680"/>
                    <a:pt x="3788714" y="3277870"/>
                  </a:cubicBezTo>
                  <a:cubicBezTo>
                    <a:pt x="3791539" y="3276600"/>
                    <a:pt x="3791539" y="3274060"/>
                    <a:pt x="3797190" y="3272790"/>
                  </a:cubicBezTo>
                  <a:cubicBezTo>
                    <a:pt x="3802840" y="3270250"/>
                    <a:pt x="3811316" y="3270250"/>
                    <a:pt x="3816966" y="3271520"/>
                  </a:cubicBezTo>
                  <a:cubicBezTo>
                    <a:pt x="3819792" y="3272790"/>
                    <a:pt x="3825442" y="3271520"/>
                    <a:pt x="3828268" y="3271520"/>
                  </a:cubicBezTo>
                  <a:cubicBezTo>
                    <a:pt x="3845219" y="3270250"/>
                    <a:pt x="3864996" y="3270250"/>
                    <a:pt x="3881948" y="3268980"/>
                  </a:cubicBezTo>
                  <a:cubicBezTo>
                    <a:pt x="3898900" y="3267710"/>
                    <a:pt x="3915852" y="3266440"/>
                    <a:pt x="3932803" y="3263900"/>
                  </a:cubicBezTo>
                  <a:cubicBezTo>
                    <a:pt x="3944105" y="3261360"/>
                    <a:pt x="3955406" y="3262630"/>
                    <a:pt x="3966707" y="3262630"/>
                  </a:cubicBezTo>
                  <a:cubicBezTo>
                    <a:pt x="3989309" y="3263900"/>
                    <a:pt x="4009086" y="3263900"/>
                    <a:pt x="4028863" y="3258820"/>
                  </a:cubicBezTo>
                  <a:lnTo>
                    <a:pt x="4023213" y="3256280"/>
                  </a:lnTo>
                  <a:cubicBezTo>
                    <a:pt x="4028863" y="3255010"/>
                    <a:pt x="4034513" y="3255010"/>
                    <a:pt x="4042990" y="3255010"/>
                  </a:cubicBezTo>
                  <a:cubicBezTo>
                    <a:pt x="4048640" y="3258820"/>
                    <a:pt x="4057116" y="3256280"/>
                    <a:pt x="4062766" y="3253740"/>
                  </a:cubicBezTo>
                  <a:cubicBezTo>
                    <a:pt x="4071243" y="3249930"/>
                    <a:pt x="4079718" y="3251200"/>
                    <a:pt x="4091019" y="3251200"/>
                  </a:cubicBezTo>
                  <a:cubicBezTo>
                    <a:pt x="4102321" y="3252470"/>
                    <a:pt x="4116447" y="3249930"/>
                    <a:pt x="4130574" y="3248660"/>
                  </a:cubicBezTo>
                  <a:cubicBezTo>
                    <a:pt x="4133399" y="3248660"/>
                    <a:pt x="4136224" y="3246120"/>
                    <a:pt x="4136224" y="3244850"/>
                  </a:cubicBezTo>
                  <a:cubicBezTo>
                    <a:pt x="4141875" y="3244850"/>
                    <a:pt x="4147525" y="3243580"/>
                    <a:pt x="4156001" y="3243580"/>
                  </a:cubicBezTo>
                  <a:lnTo>
                    <a:pt x="4167303" y="3243580"/>
                  </a:lnTo>
                  <a:cubicBezTo>
                    <a:pt x="4178603" y="3246120"/>
                    <a:pt x="4189905" y="3246120"/>
                    <a:pt x="4201206" y="3243580"/>
                  </a:cubicBezTo>
                  <a:cubicBezTo>
                    <a:pt x="4204031" y="3242310"/>
                    <a:pt x="4209682" y="3242310"/>
                    <a:pt x="4212507" y="3242310"/>
                  </a:cubicBezTo>
                  <a:cubicBezTo>
                    <a:pt x="4220983" y="3241040"/>
                    <a:pt x="4229459" y="3242310"/>
                    <a:pt x="4235109" y="3238500"/>
                  </a:cubicBezTo>
                  <a:cubicBezTo>
                    <a:pt x="4237935" y="3237230"/>
                    <a:pt x="4243585" y="3238500"/>
                    <a:pt x="4249236" y="3237230"/>
                  </a:cubicBezTo>
                  <a:lnTo>
                    <a:pt x="4331169" y="3237230"/>
                  </a:lnTo>
                  <a:cubicBezTo>
                    <a:pt x="4342470" y="3237230"/>
                    <a:pt x="4356597" y="3238500"/>
                    <a:pt x="4367898" y="3239770"/>
                  </a:cubicBezTo>
                  <a:cubicBezTo>
                    <a:pt x="4382024" y="3241040"/>
                    <a:pt x="4393325" y="3239770"/>
                    <a:pt x="4404627" y="3238500"/>
                  </a:cubicBezTo>
                  <a:lnTo>
                    <a:pt x="4424404" y="3238500"/>
                  </a:lnTo>
                  <a:cubicBezTo>
                    <a:pt x="4432880" y="3238500"/>
                    <a:pt x="4441355" y="3239770"/>
                    <a:pt x="4449831" y="3238500"/>
                  </a:cubicBezTo>
                  <a:cubicBezTo>
                    <a:pt x="4455482" y="3238500"/>
                    <a:pt x="4458307" y="3235960"/>
                    <a:pt x="4461132" y="3233420"/>
                  </a:cubicBezTo>
                  <a:cubicBezTo>
                    <a:pt x="4466783" y="3229610"/>
                    <a:pt x="4475259" y="3228340"/>
                    <a:pt x="4486560" y="3228340"/>
                  </a:cubicBezTo>
                  <a:cubicBezTo>
                    <a:pt x="4495036" y="3228340"/>
                    <a:pt x="4503512" y="3227070"/>
                    <a:pt x="4511987" y="3225800"/>
                  </a:cubicBezTo>
                  <a:lnTo>
                    <a:pt x="4517638" y="3225800"/>
                  </a:lnTo>
                  <a:cubicBezTo>
                    <a:pt x="4528939" y="3233420"/>
                    <a:pt x="4545891" y="3228340"/>
                    <a:pt x="4560018" y="3229610"/>
                  </a:cubicBezTo>
                  <a:lnTo>
                    <a:pt x="4565668" y="3229610"/>
                  </a:lnTo>
                  <a:cubicBezTo>
                    <a:pt x="4576969" y="3232150"/>
                    <a:pt x="4591096" y="3234690"/>
                    <a:pt x="4602397" y="3235960"/>
                  </a:cubicBezTo>
                  <a:cubicBezTo>
                    <a:pt x="4616523" y="3237230"/>
                    <a:pt x="4627825" y="3243580"/>
                    <a:pt x="4639125" y="3243580"/>
                  </a:cubicBezTo>
                  <a:cubicBezTo>
                    <a:pt x="4658903" y="3243580"/>
                    <a:pt x="4675854" y="3249930"/>
                    <a:pt x="4692806" y="3251200"/>
                  </a:cubicBezTo>
                  <a:cubicBezTo>
                    <a:pt x="4706932" y="3252470"/>
                    <a:pt x="4721059" y="3255010"/>
                    <a:pt x="4735185" y="3257550"/>
                  </a:cubicBezTo>
                  <a:cubicBezTo>
                    <a:pt x="4740836" y="3258820"/>
                    <a:pt x="4749312" y="3257550"/>
                    <a:pt x="4754962" y="3257550"/>
                  </a:cubicBezTo>
                  <a:cubicBezTo>
                    <a:pt x="4771915" y="3258820"/>
                    <a:pt x="4788866" y="3258820"/>
                    <a:pt x="4805818" y="3260090"/>
                  </a:cubicBezTo>
                  <a:lnTo>
                    <a:pt x="4808643" y="3260090"/>
                  </a:lnTo>
                  <a:cubicBezTo>
                    <a:pt x="4828420" y="3258820"/>
                    <a:pt x="4848197" y="3261360"/>
                    <a:pt x="4867974" y="3261360"/>
                  </a:cubicBezTo>
                  <a:cubicBezTo>
                    <a:pt x="4870800" y="3035300"/>
                    <a:pt x="4856673" y="2809240"/>
                    <a:pt x="4839721" y="2583180"/>
                  </a:cubicBezTo>
                  <a:cubicBezTo>
                    <a:pt x="4822769" y="2368550"/>
                    <a:pt x="4805818" y="2153920"/>
                    <a:pt x="4802992" y="1939290"/>
                  </a:cubicBezTo>
                  <a:cubicBezTo>
                    <a:pt x="4802992" y="1831340"/>
                    <a:pt x="4805818" y="1724660"/>
                    <a:pt x="4811468" y="1616710"/>
                  </a:cubicBezTo>
                  <a:cubicBezTo>
                    <a:pt x="4819944" y="1508760"/>
                    <a:pt x="4836896" y="1400810"/>
                    <a:pt x="4848197" y="1292860"/>
                  </a:cubicBezTo>
                  <a:cubicBezTo>
                    <a:pt x="4877435" y="951230"/>
                    <a:pt x="4862323" y="608330"/>
                    <a:pt x="4851022" y="266700"/>
                  </a:cubicBezTo>
                  <a:cubicBezTo>
                    <a:pt x="4842547" y="265430"/>
                    <a:pt x="4836896" y="264160"/>
                    <a:pt x="4831245" y="262890"/>
                  </a:cubicBezTo>
                  <a:cubicBezTo>
                    <a:pt x="4822769" y="260350"/>
                    <a:pt x="4814294" y="259080"/>
                    <a:pt x="4802992" y="260350"/>
                  </a:cubicBezTo>
                  <a:lnTo>
                    <a:pt x="4786041" y="260350"/>
                  </a:lnTo>
                  <a:cubicBezTo>
                    <a:pt x="4777565" y="260350"/>
                    <a:pt x="4766263" y="260350"/>
                    <a:pt x="4760613" y="265430"/>
                  </a:cubicBezTo>
                  <a:cubicBezTo>
                    <a:pt x="4760613" y="265430"/>
                    <a:pt x="4757788" y="266700"/>
                    <a:pt x="4754962" y="266700"/>
                  </a:cubicBezTo>
                  <a:lnTo>
                    <a:pt x="4743662" y="266700"/>
                  </a:lnTo>
                  <a:cubicBezTo>
                    <a:pt x="4740836" y="264160"/>
                    <a:pt x="4746487" y="259080"/>
                    <a:pt x="4732360" y="260350"/>
                  </a:cubicBezTo>
                  <a:cubicBezTo>
                    <a:pt x="4726710" y="260350"/>
                    <a:pt x="4718234" y="261620"/>
                    <a:pt x="4712583" y="261620"/>
                  </a:cubicBezTo>
                  <a:lnTo>
                    <a:pt x="4670204" y="261620"/>
                  </a:lnTo>
                  <a:cubicBezTo>
                    <a:pt x="4667378" y="259080"/>
                    <a:pt x="4664553" y="256540"/>
                    <a:pt x="4658903" y="252730"/>
                  </a:cubicBezTo>
                  <a:cubicBezTo>
                    <a:pt x="4656077" y="250190"/>
                    <a:pt x="4653252" y="248920"/>
                    <a:pt x="4644776" y="251460"/>
                  </a:cubicBezTo>
                  <a:cubicBezTo>
                    <a:pt x="4639125" y="252730"/>
                    <a:pt x="4636300" y="252730"/>
                    <a:pt x="4633475" y="250190"/>
                  </a:cubicBezTo>
                  <a:cubicBezTo>
                    <a:pt x="4624999" y="243840"/>
                    <a:pt x="4616523" y="238760"/>
                    <a:pt x="4599572" y="237490"/>
                  </a:cubicBezTo>
                  <a:cubicBezTo>
                    <a:pt x="4596746" y="237490"/>
                    <a:pt x="4593921" y="234950"/>
                    <a:pt x="4591096" y="233680"/>
                  </a:cubicBezTo>
                  <a:cubicBezTo>
                    <a:pt x="4585445" y="231140"/>
                    <a:pt x="4582620" y="228600"/>
                    <a:pt x="4574144" y="228600"/>
                  </a:cubicBezTo>
                  <a:cubicBezTo>
                    <a:pt x="4571319" y="228600"/>
                    <a:pt x="4565668" y="226060"/>
                    <a:pt x="4565668" y="224790"/>
                  </a:cubicBezTo>
                  <a:cubicBezTo>
                    <a:pt x="4562843" y="219710"/>
                    <a:pt x="4562843" y="215900"/>
                    <a:pt x="4562843" y="210820"/>
                  </a:cubicBezTo>
                  <a:cubicBezTo>
                    <a:pt x="4560018" y="205740"/>
                    <a:pt x="4554367" y="200660"/>
                    <a:pt x="4545891" y="198120"/>
                  </a:cubicBezTo>
                  <a:cubicBezTo>
                    <a:pt x="4531765" y="194310"/>
                    <a:pt x="4520463" y="189230"/>
                    <a:pt x="4506337" y="185420"/>
                  </a:cubicBezTo>
                  <a:cubicBezTo>
                    <a:pt x="4503512" y="184150"/>
                    <a:pt x="4497861" y="182880"/>
                    <a:pt x="4492210" y="182880"/>
                  </a:cubicBezTo>
                  <a:cubicBezTo>
                    <a:pt x="4483734" y="181610"/>
                    <a:pt x="4475259" y="180340"/>
                    <a:pt x="4466783" y="180340"/>
                  </a:cubicBezTo>
                  <a:cubicBezTo>
                    <a:pt x="4458307" y="180340"/>
                    <a:pt x="4447006" y="180340"/>
                    <a:pt x="4438530" y="182880"/>
                  </a:cubicBezTo>
                  <a:cubicBezTo>
                    <a:pt x="4421578" y="186690"/>
                    <a:pt x="4407452" y="181610"/>
                    <a:pt x="4393325" y="181610"/>
                  </a:cubicBezTo>
                  <a:cubicBezTo>
                    <a:pt x="4379199" y="180340"/>
                    <a:pt x="4365072" y="177800"/>
                    <a:pt x="4353771" y="176530"/>
                  </a:cubicBezTo>
                  <a:lnTo>
                    <a:pt x="4317043" y="176530"/>
                  </a:lnTo>
                  <a:cubicBezTo>
                    <a:pt x="4285964" y="179070"/>
                    <a:pt x="4260537" y="171450"/>
                    <a:pt x="4229459" y="170180"/>
                  </a:cubicBezTo>
                  <a:cubicBezTo>
                    <a:pt x="4220983" y="170180"/>
                    <a:pt x="4212507" y="166370"/>
                    <a:pt x="4204031" y="163830"/>
                  </a:cubicBezTo>
                  <a:cubicBezTo>
                    <a:pt x="4198381" y="161290"/>
                    <a:pt x="4192730" y="161290"/>
                    <a:pt x="4184254" y="162560"/>
                  </a:cubicBezTo>
                  <a:cubicBezTo>
                    <a:pt x="4172953" y="163830"/>
                    <a:pt x="4161652" y="162560"/>
                    <a:pt x="4150351" y="163830"/>
                  </a:cubicBezTo>
                  <a:cubicBezTo>
                    <a:pt x="4133399" y="166370"/>
                    <a:pt x="4119272" y="160020"/>
                    <a:pt x="4102321" y="160020"/>
                  </a:cubicBezTo>
                  <a:cubicBezTo>
                    <a:pt x="4088194" y="161290"/>
                    <a:pt x="4074068" y="161290"/>
                    <a:pt x="4059941" y="162560"/>
                  </a:cubicBezTo>
                  <a:lnTo>
                    <a:pt x="4026038" y="166370"/>
                  </a:lnTo>
                  <a:cubicBezTo>
                    <a:pt x="4003435" y="171450"/>
                    <a:pt x="3986484" y="165100"/>
                    <a:pt x="3966707" y="162560"/>
                  </a:cubicBezTo>
                  <a:cubicBezTo>
                    <a:pt x="3952580" y="161290"/>
                    <a:pt x="3944105" y="158750"/>
                    <a:pt x="3932803" y="154940"/>
                  </a:cubicBezTo>
                  <a:cubicBezTo>
                    <a:pt x="3921502" y="151130"/>
                    <a:pt x="3910201" y="154940"/>
                    <a:pt x="3901725" y="154940"/>
                  </a:cubicBezTo>
                  <a:cubicBezTo>
                    <a:pt x="3893249" y="154940"/>
                    <a:pt x="3887599" y="158750"/>
                    <a:pt x="3881948" y="160020"/>
                  </a:cubicBezTo>
                  <a:cubicBezTo>
                    <a:pt x="3873472" y="161290"/>
                    <a:pt x="3864996" y="161290"/>
                    <a:pt x="3856520" y="161290"/>
                  </a:cubicBezTo>
                  <a:cubicBezTo>
                    <a:pt x="3848044" y="161290"/>
                    <a:pt x="3836743" y="160020"/>
                    <a:pt x="3828268" y="161290"/>
                  </a:cubicBezTo>
                  <a:cubicBezTo>
                    <a:pt x="3814141" y="163830"/>
                    <a:pt x="3802840" y="167640"/>
                    <a:pt x="3791539" y="170180"/>
                  </a:cubicBezTo>
                  <a:cubicBezTo>
                    <a:pt x="3788714" y="171450"/>
                    <a:pt x="3785888" y="172720"/>
                    <a:pt x="3783063" y="172720"/>
                  </a:cubicBezTo>
                  <a:cubicBezTo>
                    <a:pt x="3763286" y="177800"/>
                    <a:pt x="3740684" y="179070"/>
                    <a:pt x="3715256" y="179070"/>
                  </a:cubicBezTo>
                  <a:cubicBezTo>
                    <a:pt x="3701130" y="179070"/>
                    <a:pt x="3687003" y="179070"/>
                    <a:pt x="3672877" y="177800"/>
                  </a:cubicBezTo>
                  <a:cubicBezTo>
                    <a:pt x="3664400" y="177800"/>
                    <a:pt x="3658750" y="173990"/>
                    <a:pt x="3653100" y="173990"/>
                  </a:cubicBezTo>
                  <a:cubicBezTo>
                    <a:pt x="3633322" y="172720"/>
                    <a:pt x="3616371" y="172720"/>
                    <a:pt x="3596594" y="172720"/>
                  </a:cubicBezTo>
                  <a:cubicBezTo>
                    <a:pt x="3593769" y="172720"/>
                    <a:pt x="3590943" y="173990"/>
                    <a:pt x="3588118" y="173990"/>
                  </a:cubicBezTo>
                  <a:cubicBezTo>
                    <a:pt x="3576817" y="176530"/>
                    <a:pt x="3565516" y="180340"/>
                    <a:pt x="3554214" y="182880"/>
                  </a:cubicBezTo>
                  <a:cubicBezTo>
                    <a:pt x="3534437" y="185420"/>
                    <a:pt x="3514660" y="187960"/>
                    <a:pt x="3494883" y="189230"/>
                  </a:cubicBezTo>
                  <a:lnTo>
                    <a:pt x="3486407" y="189230"/>
                  </a:lnTo>
                  <a:cubicBezTo>
                    <a:pt x="3469456" y="185420"/>
                    <a:pt x="3455329" y="189230"/>
                    <a:pt x="3438378" y="190500"/>
                  </a:cubicBezTo>
                  <a:cubicBezTo>
                    <a:pt x="3421426" y="193040"/>
                    <a:pt x="3404474" y="196850"/>
                    <a:pt x="3387522" y="199390"/>
                  </a:cubicBezTo>
                  <a:cubicBezTo>
                    <a:pt x="3381872" y="200660"/>
                    <a:pt x="3376221" y="199390"/>
                    <a:pt x="3370571" y="198120"/>
                  </a:cubicBezTo>
                  <a:cubicBezTo>
                    <a:pt x="3362095" y="196850"/>
                    <a:pt x="3356444" y="196850"/>
                    <a:pt x="3350794" y="199390"/>
                  </a:cubicBezTo>
                  <a:cubicBezTo>
                    <a:pt x="3347968" y="200660"/>
                    <a:pt x="3345143" y="200660"/>
                    <a:pt x="3342318" y="200660"/>
                  </a:cubicBezTo>
                  <a:cubicBezTo>
                    <a:pt x="3333842" y="201930"/>
                    <a:pt x="3325366" y="201930"/>
                    <a:pt x="3319715" y="203200"/>
                  </a:cubicBezTo>
                  <a:cubicBezTo>
                    <a:pt x="3308414" y="207010"/>
                    <a:pt x="3297113" y="205740"/>
                    <a:pt x="3285812" y="208280"/>
                  </a:cubicBezTo>
                  <a:cubicBezTo>
                    <a:pt x="3274511" y="210820"/>
                    <a:pt x="3263209" y="210820"/>
                    <a:pt x="3254734" y="214630"/>
                  </a:cubicBezTo>
                  <a:cubicBezTo>
                    <a:pt x="3251909" y="215900"/>
                    <a:pt x="3246258" y="215900"/>
                    <a:pt x="3240607" y="215900"/>
                  </a:cubicBezTo>
                  <a:cubicBezTo>
                    <a:pt x="3226481" y="217170"/>
                    <a:pt x="3215180" y="220980"/>
                    <a:pt x="3206704" y="226060"/>
                  </a:cubicBezTo>
                  <a:cubicBezTo>
                    <a:pt x="3195403" y="231140"/>
                    <a:pt x="3184102" y="234950"/>
                    <a:pt x="3172800" y="238760"/>
                  </a:cubicBezTo>
                  <a:cubicBezTo>
                    <a:pt x="3169975" y="240030"/>
                    <a:pt x="3161499" y="240030"/>
                    <a:pt x="3158674" y="240030"/>
                  </a:cubicBezTo>
                  <a:cubicBezTo>
                    <a:pt x="3147373" y="240030"/>
                    <a:pt x="3136071" y="238760"/>
                    <a:pt x="3127596" y="237490"/>
                  </a:cubicBezTo>
                  <a:cubicBezTo>
                    <a:pt x="3121945" y="237490"/>
                    <a:pt x="3119120" y="236220"/>
                    <a:pt x="3113469" y="236220"/>
                  </a:cubicBezTo>
                  <a:cubicBezTo>
                    <a:pt x="3096518" y="240030"/>
                    <a:pt x="3076741" y="237490"/>
                    <a:pt x="3059789" y="237490"/>
                  </a:cubicBezTo>
                  <a:cubicBezTo>
                    <a:pt x="3056963" y="237490"/>
                    <a:pt x="3051313" y="236220"/>
                    <a:pt x="3048488" y="234950"/>
                  </a:cubicBezTo>
                  <a:cubicBezTo>
                    <a:pt x="3037186" y="231140"/>
                    <a:pt x="3025885" y="231140"/>
                    <a:pt x="3014584" y="233680"/>
                  </a:cubicBezTo>
                  <a:cubicBezTo>
                    <a:pt x="3006108" y="234950"/>
                    <a:pt x="2997632" y="234950"/>
                    <a:pt x="2991982" y="232410"/>
                  </a:cubicBezTo>
                  <a:cubicBezTo>
                    <a:pt x="2980680" y="228600"/>
                    <a:pt x="2966554" y="226060"/>
                    <a:pt x="2952428" y="224790"/>
                  </a:cubicBezTo>
                  <a:cubicBezTo>
                    <a:pt x="2941127" y="223520"/>
                    <a:pt x="2929825" y="220980"/>
                    <a:pt x="2918524" y="218440"/>
                  </a:cubicBezTo>
                  <a:cubicBezTo>
                    <a:pt x="2912874" y="217170"/>
                    <a:pt x="2907223" y="218440"/>
                    <a:pt x="2901573" y="218440"/>
                  </a:cubicBezTo>
                  <a:cubicBezTo>
                    <a:pt x="2895922" y="218440"/>
                    <a:pt x="2893097" y="219710"/>
                    <a:pt x="2887446" y="219710"/>
                  </a:cubicBezTo>
                  <a:cubicBezTo>
                    <a:pt x="2870494" y="220980"/>
                    <a:pt x="2853543" y="223520"/>
                    <a:pt x="2839416" y="222250"/>
                  </a:cubicBezTo>
                  <a:cubicBezTo>
                    <a:pt x="2819639" y="219710"/>
                    <a:pt x="2799862" y="220980"/>
                    <a:pt x="2782910" y="215900"/>
                  </a:cubicBezTo>
                  <a:cubicBezTo>
                    <a:pt x="2774435" y="213360"/>
                    <a:pt x="2771609" y="215900"/>
                    <a:pt x="2765959" y="215900"/>
                  </a:cubicBezTo>
                  <a:cubicBezTo>
                    <a:pt x="2763133" y="215900"/>
                    <a:pt x="2760308" y="215900"/>
                    <a:pt x="2754657" y="217170"/>
                  </a:cubicBezTo>
                  <a:cubicBezTo>
                    <a:pt x="2751832" y="220980"/>
                    <a:pt x="2740531" y="223520"/>
                    <a:pt x="2726405" y="220980"/>
                  </a:cubicBezTo>
                  <a:cubicBezTo>
                    <a:pt x="2717929" y="219710"/>
                    <a:pt x="2712278" y="219710"/>
                    <a:pt x="2703802" y="220980"/>
                  </a:cubicBezTo>
                  <a:cubicBezTo>
                    <a:pt x="2695326" y="222250"/>
                    <a:pt x="2686850" y="222250"/>
                    <a:pt x="2675549" y="223520"/>
                  </a:cubicBezTo>
                  <a:lnTo>
                    <a:pt x="2672724" y="223520"/>
                  </a:lnTo>
                  <a:cubicBezTo>
                    <a:pt x="2650122" y="229870"/>
                    <a:pt x="2627519" y="224790"/>
                    <a:pt x="2602092" y="224790"/>
                  </a:cubicBezTo>
                  <a:lnTo>
                    <a:pt x="2587965" y="224790"/>
                  </a:lnTo>
                  <a:cubicBezTo>
                    <a:pt x="2571014" y="226060"/>
                    <a:pt x="2562538" y="219710"/>
                    <a:pt x="2551237" y="215900"/>
                  </a:cubicBezTo>
                  <a:cubicBezTo>
                    <a:pt x="2539935" y="212090"/>
                    <a:pt x="2528634" y="207010"/>
                    <a:pt x="2517333" y="204470"/>
                  </a:cubicBezTo>
                  <a:cubicBezTo>
                    <a:pt x="2514508" y="203200"/>
                    <a:pt x="2506032" y="204470"/>
                    <a:pt x="2500381" y="204470"/>
                  </a:cubicBezTo>
                  <a:lnTo>
                    <a:pt x="2474954" y="204470"/>
                  </a:lnTo>
                  <a:lnTo>
                    <a:pt x="2472128" y="203200"/>
                  </a:lnTo>
                  <a:cubicBezTo>
                    <a:pt x="2452351" y="205740"/>
                    <a:pt x="2441050" y="200660"/>
                    <a:pt x="2426924" y="195580"/>
                  </a:cubicBezTo>
                  <a:cubicBezTo>
                    <a:pt x="2418448" y="193040"/>
                    <a:pt x="2407147" y="190500"/>
                    <a:pt x="2398671" y="189230"/>
                  </a:cubicBezTo>
                  <a:cubicBezTo>
                    <a:pt x="2387370" y="186690"/>
                    <a:pt x="2373243" y="185420"/>
                    <a:pt x="2367593" y="179070"/>
                  </a:cubicBezTo>
                  <a:cubicBezTo>
                    <a:pt x="2364768" y="176530"/>
                    <a:pt x="2359117" y="176530"/>
                    <a:pt x="2356292" y="173990"/>
                  </a:cubicBezTo>
                  <a:cubicBezTo>
                    <a:pt x="2353466" y="171450"/>
                    <a:pt x="2350641" y="168910"/>
                    <a:pt x="2350641" y="167640"/>
                  </a:cubicBezTo>
                  <a:cubicBezTo>
                    <a:pt x="2350641" y="165100"/>
                    <a:pt x="2353466" y="162560"/>
                    <a:pt x="2356292" y="160020"/>
                  </a:cubicBezTo>
                  <a:cubicBezTo>
                    <a:pt x="2359117" y="156210"/>
                    <a:pt x="2353466" y="152400"/>
                    <a:pt x="2344990" y="149860"/>
                  </a:cubicBezTo>
                  <a:cubicBezTo>
                    <a:pt x="2342165" y="148590"/>
                    <a:pt x="2336515" y="148590"/>
                    <a:pt x="2336515" y="147320"/>
                  </a:cubicBezTo>
                  <a:cubicBezTo>
                    <a:pt x="2330864" y="139700"/>
                    <a:pt x="2316737" y="137160"/>
                    <a:pt x="2305436" y="130810"/>
                  </a:cubicBezTo>
                  <a:cubicBezTo>
                    <a:pt x="2296961" y="127000"/>
                    <a:pt x="2291310" y="121920"/>
                    <a:pt x="2285659" y="116840"/>
                  </a:cubicBezTo>
                  <a:cubicBezTo>
                    <a:pt x="2280009" y="114300"/>
                    <a:pt x="2277183" y="111760"/>
                    <a:pt x="2268708" y="109220"/>
                  </a:cubicBezTo>
                  <a:cubicBezTo>
                    <a:pt x="2248931" y="105410"/>
                    <a:pt x="2229153" y="101600"/>
                    <a:pt x="2209377" y="96520"/>
                  </a:cubicBezTo>
                  <a:cubicBezTo>
                    <a:pt x="2209377" y="106680"/>
                    <a:pt x="2203726" y="104140"/>
                    <a:pt x="2200901" y="101600"/>
                  </a:cubicBezTo>
                  <a:cubicBezTo>
                    <a:pt x="2200901" y="97790"/>
                    <a:pt x="2195250" y="96520"/>
                    <a:pt x="2186774" y="96520"/>
                  </a:cubicBezTo>
                  <a:cubicBezTo>
                    <a:pt x="2186774" y="96520"/>
                    <a:pt x="2183949" y="96520"/>
                    <a:pt x="2183949" y="95250"/>
                  </a:cubicBezTo>
                  <a:cubicBezTo>
                    <a:pt x="2181124" y="87630"/>
                    <a:pt x="2166997" y="90170"/>
                    <a:pt x="2158521" y="88900"/>
                  </a:cubicBezTo>
                  <a:cubicBezTo>
                    <a:pt x="2152871" y="87630"/>
                    <a:pt x="2147220" y="86360"/>
                    <a:pt x="2141570" y="87630"/>
                  </a:cubicBezTo>
                  <a:cubicBezTo>
                    <a:pt x="2130268" y="88900"/>
                    <a:pt x="2121792" y="85090"/>
                    <a:pt x="2110492" y="83820"/>
                  </a:cubicBezTo>
                  <a:cubicBezTo>
                    <a:pt x="2107666" y="83820"/>
                    <a:pt x="2104841" y="83820"/>
                    <a:pt x="2102016" y="85090"/>
                  </a:cubicBezTo>
                  <a:cubicBezTo>
                    <a:pt x="2096365" y="87630"/>
                    <a:pt x="2090714" y="87630"/>
                    <a:pt x="2082239" y="85090"/>
                  </a:cubicBezTo>
                  <a:cubicBezTo>
                    <a:pt x="2070937" y="81280"/>
                    <a:pt x="2059636" y="81280"/>
                    <a:pt x="2045510" y="83820"/>
                  </a:cubicBezTo>
                  <a:cubicBezTo>
                    <a:pt x="2039859" y="85090"/>
                    <a:pt x="2034209" y="85090"/>
                    <a:pt x="2028558" y="83820"/>
                  </a:cubicBezTo>
                  <a:cubicBezTo>
                    <a:pt x="2017257" y="81280"/>
                    <a:pt x="2005956" y="77470"/>
                    <a:pt x="1991829" y="74930"/>
                  </a:cubicBezTo>
                  <a:cubicBezTo>
                    <a:pt x="1989004" y="74930"/>
                    <a:pt x="1986179" y="73660"/>
                    <a:pt x="1983353" y="73660"/>
                  </a:cubicBezTo>
                  <a:cubicBezTo>
                    <a:pt x="1966402" y="74930"/>
                    <a:pt x="1952275" y="72390"/>
                    <a:pt x="1935323" y="74930"/>
                  </a:cubicBezTo>
                  <a:cubicBezTo>
                    <a:pt x="1926848" y="76200"/>
                    <a:pt x="1915546" y="76200"/>
                    <a:pt x="1909896" y="81280"/>
                  </a:cubicBezTo>
                  <a:cubicBezTo>
                    <a:pt x="1907070" y="82550"/>
                    <a:pt x="1898595" y="82550"/>
                    <a:pt x="1892944" y="83820"/>
                  </a:cubicBezTo>
                  <a:cubicBezTo>
                    <a:pt x="1878818" y="85090"/>
                    <a:pt x="1864691" y="86360"/>
                    <a:pt x="1850565" y="83820"/>
                  </a:cubicBezTo>
                  <a:cubicBezTo>
                    <a:pt x="1839264" y="81280"/>
                    <a:pt x="1825137" y="82550"/>
                    <a:pt x="1813836" y="81280"/>
                  </a:cubicBezTo>
                  <a:cubicBezTo>
                    <a:pt x="1805360" y="80010"/>
                    <a:pt x="1799710" y="77470"/>
                    <a:pt x="1794059" y="76200"/>
                  </a:cubicBezTo>
                  <a:cubicBezTo>
                    <a:pt x="1791234" y="74930"/>
                    <a:pt x="1788408" y="73660"/>
                    <a:pt x="1785583" y="73660"/>
                  </a:cubicBezTo>
                  <a:cubicBezTo>
                    <a:pt x="1768631" y="71120"/>
                    <a:pt x="1754505" y="66040"/>
                    <a:pt x="1746029" y="59690"/>
                  </a:cubicBezTo>
                  <a:cubicBezTo>
                    <a:pt x="1740378" y="55880"/>
                    <a:pt x="1731903" y="52070"/>
                    <a:pt x="1726252" y="48260"/>
                  </a:cubicBezTo>
                  <a:cubicBezTo>
                    <a:pt x="1706475" y="45720"/>
                    <a:pt x="1709300" y="35560"/>
                    <a:pt x="1697999" y="30480"/>
                  </a:cubicBezTo>
                  <a:cubicBezTo>
                    <a:pt x="1689523" y="25400"/>
                    <a:pt x="1681047" y="22860"/>
                    <a:pt x="1666921" y="21590"/>
                  </a:cubicBezTo>
                  <a:lnTo>
                    <a:pt x="1664096" y="21590"/>
                  </a:lnTo>
                  <a:cubicBezTo>
                    <a:pt x="1649969" y="16510"/>
                    <a:pt x="1635843" y="20320"/>
                    <a:pt x="1618891" y="20320"/>
                  </a:cubicBezTo>
                  <a:cubicBezTo>
                    <a:pt x="1613241" y="20320"/>
                    <a:pt x="1604765" y="17780"/>
                    <a:pt x="1599114" y="16510"/>
                  </a:cubicBezTo>
                  <a:cubicBezTo>
                    <a:pt x="1596289" y="13970"/>
                    <a:pt x="1593464" y="12700"/>
                    <a:pt x="1590638" y="12700"/>
                  </a:cubicBezTo>
                  <a:cubicBezTo>
                    <a:pt x="1573687" y="11430"/>
                    <a:pt x="1559560" y="6350"/>
                    <a:pt x="1545434" y="0"/>
                  </a:cubicBezTo>
                  <a:cubicBezTo>
                    <a:pt x="1539783" y="1270"/>
                    <a:pt x="1534133" y="2540"/>
                    <a:pt x="1528482" y="2540"/>
                  </a:cubicBezTo>
                  <a:cubicBezTo>
                    <a:pt x="1522831" y="3810"/>
                    <a:pt x="1514356" y="3810"/>
                    <a:pt x="1505880" y="3810"/>
                  </a:cubicBezTo>
                  <a:cubicBezTo>
                    <a:pt x="1494578" y="2540"/>
                    <a:pt x="1483277" y="3810"/>
                    <a:pt x="1471976" y="7620"/>
                  </a:cubicBezTo>
                  <a:cubicBezTo>
                    <a:pt x="1466326" y="8890"/>
                    <a:pt x="1463500" y="10160"/>
                    <a:pt x="1457850" y="11430"/>
                  </a:cubicBezTo>
                  <a:cubicBezTo>
                    <a:pt x="1452199" y="12700"/>
                    <a:pt x="1449374" y="15240"/>
                    <a:pt x="1443723" y="16510"/>
                  </a:cubicBezTo>
                  <a:cubicBezTo>
                    <a:pt x="1440898" y="17780"/>
                    <a:pt x="1435247" y="17780"/>
                    <a:pt x="1432422" y="19050"/>
                  </a:cubicBezTo>
                  <a:lnTo>
                    <a:pt x="1415470" y="22860"/>
                  </a:lnTo>
                  <a:cubicBezTo>
                    <a:pt x="1415470" y="22860"/>
                    <a:pt x="1412645" y="24130"/>
                    <a:pt x="1412645" y="22860"/>
                  </a:cubicBezTo>
                  <a:cubicBezTo>
                    <a:pt x="1401344" y="20320"/>
                    <a:pt x="1392868" y="25400"/>
                    <a:pt x="1384392" y="27940"/>
                  </a:cubicBezTo>
                  <a:cubicBezTo>
                    <a:pt x="1375916" y="30480"/>
                    <a:pt x="1364615" y="30480"/>
                    <a:pt x="1356139" y="33020"/>
                  </a:cubicBezTo>
                  <a:lnTo>
                    <a:pt x="1353314" y="33020"/>
                  </a:lnTo>
                  <a:cubicBezTo>
                    <a:pt x="1339188" y="34290"/>
                    <a:pt x="1325061" y="36830"/>
                    <a:pt x="1310935" y="38100"/>
                  </a:cubicBezTo>
                  <a:cubicBezTo>
                    <a:pt x="1305284" y="38100"/>
                    <a:pt x="1302459" y="39370"/>
                    <a:pt x="1296808" y="40640"/>
                  </a:cubicBezTo>
                  <a:cubicBezTo>
                    <a:pt x="1288332" y="41910"/>
                    <a:pt x="1279856" y="44450"/>
                    <a:pt x="1271381" y="45720"/>
                  </a:cubicBezTo>
                  <a:cubicBezTo>
                    <a:pt x="1265730" y="46990"/>
                    <a:pt x="1257254" y="48260"/>
                    <a:pt x="1251604" y="49530"/>
                  </a:cubicBezTo>
                  <a:lnTo>
                    <a:pt x="1243128" y="49530"/>
                  </a:lnTo>
                  <a:cubicBezTo>
                    <a:pt x="1243128" y="49530"/>
                    <a:pt x="1237477" y="49530"/>
                    <a:pt x="1234652" y="52070"/>
                  </a:cubicBezTo>
                  <a:cubicBezTo>
                    <a:pt x="1223351" y="49530"/>
                    <a:pt x="1209224" y="48260"/>
                    <a:pt x="1197923" y="45720"/>
                  </a:cubicBezTo>
                  <a:cubicBezTo>
                    <a:pt x="1189447" y="44450"/>
                    <a:pt x="1169670" y="46990"/>
                    <a:pt x="1164020" y="50800"/>
                  </a:cubicBezTo>
                  <a:cubicBezTo>
                    <a:pt x="1161194" y="52070"/>
                    <a:pt x="1158369" y="53340"/>
                    <a:pt x="1155544" y="53340"/>
                  </a:cubicBezTo>
                  <a:cubicBezTo>
                    <a:pt x="1152719" y="53340"/>
                    <a:pt x="1147068" y="52070"/>
                    <a:pt x="1144242" y="52070"/>
                  </a:cubicBezTo>
                  <a:cubicBezTo>
                    <a:pt x="1141417" y="52070"/>
                    <a:pt x="1138592" y="53340"/>
                    <a:pt x="1132941" y="53340"/>
                  </a:cubicBezTo>
                  <a:cubicBezTo>
                    <a:pt x="1132941" y="54610"/>
                    <a:pt x="1135767" y="55880"/>
                    <a:pt x="1135767" y="57150"/>
                  </a:cubicBezTo>
                  <a:cubicBezTo>
                    <a:pt x="1127291" y="58420"/>
                    <a:pt x="1113164" y="68580"/>
                    <a:pt x="1113164" y="73660"/>
                  </a:cubicBezTo>
                  <a:cubicBezTo>
                    <a:pt x="1099038" y="76200"/>
                    <a:pt x="1082086" y="77470"/>
                    <a:pt x="1076436" y="85090"/>
                  </a:cubicBezTo>
                  <a:cubicBezTo>
                    <a:pt x="1076436" y="86360"/>
                    <a:pt x="1073610" y="86360"/>
                    <a:pt x="1073610" y="87630"/>
                  </a:cubicBezTo>
                  <a:cubicBezTo>
                    <a:pt x="1056659" y="88900"/>
                    <a:pt x="1053833" y="96520"/>
                    <a:pt x="1045357" y="102870"/>
                  </a:cubicBezTo>
                  <a:lnTo>
                    <a:pt x="1045357" y="105410"/>
                  </a:lnTo>
                  <a:cubicBezTo>
                    <a:pt x="1042532" y="105410"/>
                    <a:pt x="1039707" y="106680"/>
                    <a:pt x="1036881" y="106680"/>
                  </a:cubicBezTo>
                  <a:cubicBezTo>
                    <a:pt x="1025580" y="109220"/>
                    <a:pt x="1019930" y="113030"/>
                    <a:pt x="1017105" y="119380"/>
                  </a:cubicBezTo>
                  <a:cubicBezTo>
                    <a:pt x="1014279" y="125730"/>
                    <a:pt x="1014279" y="130810"/>
                    <a:pt x="1011454" y="137160"/>
                  </a:cubicBezTo>
                  <a:cubicBezTo>
                    <a:pt x="1005803" y="135890"/>
                    <a:pt x="997328" y="138430"/>
                    <a:pt x="994502" y="134620"/>
                  </a:cubicBezTo>
                  <a:lnTo>
                    <a:pt x="988852" y="134620"/>
                  </a:lnTo>
                  <a:cubicBezTo>
                    <a:pt x="980376" y="139700"/>
                    <a:pt x="971900" y="144780"/>
                    <a:pt x="963424" y="148590"/>
                  </a:cubicBezTo>
                  <a:cubicBezTo>
                    <a:pt x="954948" y="151130"/>
                    <a:pt x="946472" y="152400"/>
                    <a:pt x="935171" y="154940"/>
                  </a:cubicBezTo>
                  <a:lnTo>
                    <a:pt x="935171" y="157480"/>
                  </a:lnTo>
                  <a:cubicBezTo>
                    <a:pt x="923870" y="156210"/>
                    <a:pt x="915394" y="154940"/>
                    <a:pt x="906918" y="152400"/>
                  </a:cubicBezTo>
                  <a:cubicBezTo>
                    <a:pt x="904093" y="152400"/>
                    <a:pt x="901268" y="151130"/>
                    <a:pt x="901268" y="151130"/>
                  </a:cubicBezTo>
                  <a:cubicBezTo>
                    <a:pt x="898442" y="151130"/>
                    <a:pt x="898442" y="149860"/>
                    <a:pt x="898442" y="149860"/>
                  </a:cubicBezTo>
                  <a:cubicBezTo>
                    <a:pt x="895617" y="149860"/>
                    <a:pt x="895617" y="151130"/>
                    <a:pt x="895617" y="152400"/>
                  </a:cubicBezTo>
                  <a:cubicBezTo>
                    <a:pt x="895617" y="157480"/>
                    <a:pt x="889967" y="156210"/>
                    <a:pt x="884316" y="154940"/>
                  </a:cubicBezTo>
                  <a:cubicBezTo>
                    <a:pt x="878665" y="153670"/>
                    <a:pt x="873015" y="153670"/>
                    <a:pt x="870189" y="157480"/>
                  </a:cubicBezTo>
                  <a:cubicBezTo>
                    <a:pt x="870189" y="158750"/>
                    <a:pt x="867364" y="160020"/>
                    <a:pt x="864539" y="160020"/>
                  </a:cubicBezTo>
                  <a:cubicBezTo>
                    <a:pt x="856063" y="161290"/>
                    <a:pt x="847587" y="162560"/>
                    <a:pt x="844762" y="166370"/>
                  </a:cubicBezTo>
                  <a:cubicBezTo>
                    <a:pt x="841937" y="168910"/>
                    <a:pt x="839111" y="170180"/>
                    <a:pt x="833461" y="172720"/>
                  </a:cubicBezTo>
                  <a:lnTo>
                    <a:pt x="791081" y="172720"/>
                  </a:lnTo>
                  <a:cubicBezTo>
                    <a:pt x="785431" y="172720"/>
                    <a:pt x="779780" y="172720"/>
                    <a:pt x="774130" y="173990"/>
                  </a:cubicBezTo>
                  <a:cubicBezTo>
                    <a:pt x="768479" y="173990"/>
                    <a:pt x="762829" y="175260"/>
                    <a:pt x="754353" y="176530"/>
                  </a:cubicBezTo>
                  <a:cubicBezTo>
                    <a:pt x="748702" y="177800"/>
                    <a:pt x="740226" y="180340"/>
                    <a:pt x="734576" y="181610"/>
                  </a:cubicBezTo>
                  <a:cubicBezTo>
                    <a:pt x="731750" y="182880"/>
                    <a:pt x="728925" y="182880"/>
                    <a:pt x="726100" y="182880"/>
                  </a:cubicBezTo>
                  <a:cubicBezTo>
                    <a:pt x="711973" y="182880"/>
                    <a:pt x="703497" y="186690"/>
                    <a:pt x="695022" y="190500"/>
                  </a:cubicBezTo>
                  <a:cubicBezTo>
                    <a:pt x="686546" y="193040"/>
                    <a:pt x="680895" y="196850"/>
                    <a:pt x="672419" y="199390"/>
                  </a:cubicBezTo>
                  <a:cubicBezTo>
                    <a:pt x="666769" y="200660"/>
                    <a:pt x="661118" y="201930"/>
                    <a:pt x="658293" y="203200"/>
                  </a:cubicBezTo>
                  <a:cubicBezTo>
                    <a:pt x="652642" y="204470"/>
                    <a:pt x="649817" y="207010"/>
                    <a:pt x="644166" y="207010"/>
                  </a:cubicBezTo>
                  <a:cubicBezTo>
                    <a:pt x="638516" y="208280"/>
                    <a:pt x="630040" y="208280"/>
                    <a:pt x="624389" y="207010"/>
                  </a:cubicBezTo>
                  <a:cubicBezTo>
                    <a:pt x="615913" y="204470"/>
                    <a:pt x="607438" y="207010"/>
                    <a:pt x="601787" y="208280"/>
                  </a:cubicBezTo>
                  <a:cubicBezTo>
                    <a:pt x="593311" y="209550"/>
                    <a:pt x="587661" y="212090"/>
                    <a:pt x="582010" y="213360"/>
                  </a:cubicBezTo>
                  <a:cubicBezTo>
                    <a:pt x="584835" y="214630"/>
                    <a:pt x="584835" y="215900"/>
                    <a:pt x="587661" y="217170"/>
                  </a:cubicBezTo>
                  <a:lnTo>
                    <a:pt x="579185" y="217170"/>
                  </a:lnTo>
                  <a:cubicBezTo>
                    <a:pt x="579185" y="218440"/>
                    <a:pt x="576359" y="219710"/>
                    <a:pt x="576359" y="220980"/>
                  </a:cubicBezTo>
                  <a:cubicBezTo>
                    <a:pt x="573534" y="220980"/>
                    <a:pt x="570709" y="219710"/>
                    <a:pt x="570709" y="219710"/>
                  </a:cubicBezTo>
                  <a:cubicBezTo>
                    <a:pt x="562233" y="222250"/>
                    <a:pt x="553757" y="224790"/>
                    <a:pt x="545281" y="226060"/>
                  </a:cubicBezTo>
                  <a:cubicBezTo>
                    <a:pt x="542456" y="226060"/>
                    <a:pt x="539631" y="227330"/>
                    <a:pt x="539631" y="227330"/>
                  </a:cubicBezTo>
                  <a:cubicBezTo>
                    <a:pt x="528329" y="226060"/>
                    <a:pt x="514203" y="227330"/>
                    <a:pt x="505727" y="223520"/>
                  </a:cubicBezTo>
                  <a:cubicBezTo>
                    <a:pt x="500077" y="220980"/>
                    <a:pt x="491601" y="219710"/>
                    <a:pt x="485950" y="217170"/>
                  </a:cubicBezTo>
                  <a:cubicBezTo>
                    <a:pt x="477474" y="214630"/>
                    <a:pt x="466173" y="215900"/>
                    <a:pt x="457697" y="222250"/>
                  </a:cubicBezTo>
                  <a:lnTo>
                    <a:pt x="418143" y="204470"/>
                  </a:lnTo>
                  <a:cubicBezTo>
                    <a:pt x="415318" y="205740"/>
                    <a:pt x="409667" y="207010"/>
                    <a:pt x="406842" y="208280"/>
                  </a:cubicBezTo>
                  <a:cubicBezTo>
                    <a:pt x="404017" y="208280"/>
                    <a:pt x="404017" y="209550"/>
                    <a:pt x="401191" y="209550"/>
                  </a:cubicBezTo>
                  <a:cubicBezTo>
                    <a:pt x="389890" y="210820"/>
                    <a:pt x="378589" y="212090"/>
                    <a:pt x="364463" y="213360"/>
                  </a:cubicBezTo>
                  <a:cubicBezTo>
                    <a:pt x="355987" y="214630"/>
                    <a:pt x="350336" y="215900"/>
                    <a:pt x="350336" y="220980"/>
                  </a:cubicBezTo>
                  <a:cubicBezTo>
                    <a:pt x="339035" y="223520"/>
                    <a:pt x="327734" y="222250"/>
                    <a:pt x="319258" y="227330"/>
                  </a:cubicBezTo>
                  <a:lnTo>
                    <a:pt x="310782" y="227330"/>
                  </a:lnTo>
                  <a:cubicBezTo>
                    <a:pt x="293830" y="223520"/>
                    <a:pt x="279704" y="224790"/>
                    <a:pt x="268403" y="231140"/>
                  </a:cubicBezTo>
                  <a:cubicBezTo>
                    <a:pt x="265578" y="232410"/>
                    <a:pt x="262752" y="232410"/>
                    <a:pt x="257102" y="232410"/>
                  </a:cubicBezTo>
                  <a:cubicBezTo>
                    <a:pt x="242975" y="231140"/>
                    <a:pt x="231674" y="234950"/>
                    <a:pt x="220373" y="238760"/>
                  </a:cubicBezTo>
                  <a:cubicBezTo>
                    <a:pt x="214722" y="241300"/>
                    <a:pt x="209072" y="242570"/>
                    <a:pt x="200596" y="242570"/>
                  </a:cubicBezTo>
                  <a:cubicBezTo>
                    <a:pt x="186469" y="243840"/>
                    <a:pt x="175168" y="243840"/>
                    <a:pt x="161042" y="243840"/>
                  </a:cubicBezTo>
                  <a:cubicBezTo>
                    <a:pt x="161042" y="243840"/>
                    <a:pt x="158217" y="243840"/>
                    <a:pt x="158217" y="245110"/>
                  </a:cubicBezTo>
                  <a:cubicBezTo>
                    <a:pt x="146915" y="251460"/>
                    <a:pt x="132789" y="251460"/>
                    <a:pt x="115837" y="251460"/>
                  </a:cubicBezTo>
                  <a:cubicBezTo>
                    <a:pt x="98885" y="251460"/>
                    <a:pt x="81934" y="252730"/>
                    <a:pt x="67807" y="259080"/>
                  </a:cubicBezTo>
                  <a:cubicBezTo>
                    <a:pt x="59331" y="262890"/>
                    <a:pt x="48030" y="265430"/>
                    <a:pt x="36729" y="269240"/>
                  </a:cubicBezTo>
                  <a:cubicBezTo>
                    <a:pt x="33904" y="269240"/>
                    <a:pt x="31078" y="270510"/>
                    <a:pt x="31078" y="270510"/>
                  </a:cubicBezTo>
                  <a:cubicBezTo>
                    <a:pt x="22603" y="270510"/>
                    <a:pt x="11301" y="269240"/>
                    <a:pt x="2826" y="269240"/>
                  </a:cubicBezTo>
                  <a:cubicBezTo>
                    <a:pt x="0" y="284480"/>
                    <a:pt x="5651" y="300990"/>
                    <a:pt x="8476" y="317500"/>
                  </a:cubicBezTo>
                  <a:close/>
                </a:path>
              </a:pathLst>
            </a:custGeom>
            <a:blipFill>
              <a:blip r:embed="rId6"/>
              <a:stretch>
                <a:fillRect l="-35022" r="-14526"/>
              </a:stretch>
            </a:blipFill>
            <a:ln w="19050" cap="sq">
              <a:solidFill>
                <a:srgbClr val="259ABD"/>
              </a:solidFill>
              <a:prstDash val="solid"/>
              <a:miter/>
            </a:ln>
          </p:spPr>
        </p:sp>
      </p:grpSp>
      <p:grpSp>
        <p:nvGrpSpPr>
          <p:cNvPr id="12" name="Group 12"/>
          <p:cNvGrpSpPr/>
          <p:nvPr/>
        </p:nvGrpSpPr>
        <p:grpSpPr>
          <a:xfrm>
            <a:off x="9371112" y="2791812"/>
            <a:ext cx="5466052" cy="1867583"/>
            <a:chOff x="0" y="0"/>
            <a:chExt cx="7940073" cy="2712880"/>
          </a:xfrm>
        </p:grpSpPr>
        <p:sp>
          <p:nvSpPr>
            <p:cNvPr id="13" name="Freeform 13"/>
            <p:cNvSpPr/>
            <p:nvPr/>
          </p:nvSpPr>
          <p:spPr>
            <a:xfrm>
              <a:off x="15802" y="20160"/>
              <a:ext cx="7908480" cy="2672554"/>
            </a:xfrm>
            <a:custGeom>
              <a:avLst/>
              <a:gdLst/>
              <a:ahLst/>
              <a:cxnLst/>
              <a:rect l="l" t="t" r="r" b="b"/>
              <a:pathLst>
                <a:path w="7908480" h="2672554">
                  <a:moveTo>
                    <a:pt x="0" y="429902"/>
                  </a:moveTo>
                  <a:cubicBezTo>
                    <a:pt x="0" y="192523"/>
                    <a:pt x="152564" y="0"/>
                    <a:pt x="340683" y="0"/>
                  </a:cubicBezTo>
                  <a:lnTo>
                    <a:pt x="7567796" y="0"/>
                  </a:lnTo>
                  <a:cubicBezTo>
                    <a:pt x="7755993" y="0"/>
                    <a:pt x="7908479" y="192523"/>
                    <a:pt x="7908479" y="429902"/>
                  </a:cubicBezTo>
                  <a:lnTo>
                    <a:pt x="7908479" y="2242651"/>
                  </a:lnTo>
                  <a:cubicBezTo>
                    <a:pt x="7908479" y="2480131"/>
                    <a:pt x="7755914" y="2672554"/>
                    <a:pt x="7567796" y="2672554"/>
                  </a:cubicBezTo>
                  <a:lnTo>
                    <a:pt x="340683" y="2672554"/>
                  </a:lnTo>
                  <a:cubicBezTo>
                    <a:pt x="152564" y="2672554"/>
                    <a:pt x="0" y="2480131"/>
                    <a:pt x="0" y="2242651"/>
                  </a:cubicBezTo>
                  <a:close/>
                </a:path>
              </a:pathLst>
            </a:custGeom>
            <a:solidFill>
              <a:srgbClr val="FFFFFF"/>
            </a:solidFill>
          </p:spPr>
        </p:sp>
        <p:sp>
          <p:nvSpPr>
            <p:cNvPr id="14" name="Freeform 14"/>
            <p:cNvSpPr/>
            <p:nvPr/>
          </p:nvSpPr>
          <p:spPr>
            <a:xfrm>
              <a:off x="0" y="0"/>
              <a:ext cx="7940089" cy="2712873"/>
            </a:xfrm>
            <a:custGeom>
              <a:avLst/>
              <a:gdLst/>
              <a:ahLst/>
              <a:cxnLst/>
              <a:rect l="l" t="t" r="r" b="b"/>
              <a:pathLst>
                <a:path w="7940089" h="2712873">
                  <a:moveTo>
                    <a:pt x="0" y="450062"/>
                  </a:moveTo>
                  <a:cubicBezTo>
                    <a:pt x="0" y="201293"/>
                    <a:pt x="159754" y="0"/>
                    <a:pt x="356485" y="0"/>
                  </a:cubicBezTo>
                  <a:lnTo>
                    <a:pt x="7583598" y="0"/>
                  </a:lnTo>
                  <a:lnTo>
                    <a:pt x="7583598" y="20160"/>
                  </a:lnTo>
                  <a:lnTo>
                    <a:pt x="7583598" y="0"/>
                  </a:lnTo>
                  <a:cubicBezTo>
                    <a:pt x="7780329" y="0"/>
                    <a:pt x="7940089" y="201293"/>
                    <a:pt x="7940089" y="450062"/>
                  </a:cubicBezTo>
                  <a:lnTo>
                    <a:pt x="7924281" y="450062"/>
                  </a:lnTo>
                  <a:lnTo>
                    <a:pt x="7940089" y="450062"/>
                  </a:lnTo>
                  <a:lnTo>
                    <a:pt x="7940089" y="2262811"/>
                  </a:lnTo>
                  <a:lnTo>
                    <a:pt x="7924281" y="2262811"/>
                  </a:lnTo>
                  <a:lnTo>
                    <a:pt x="7940089" y="2262811"/>
                  </a:lnTo>
                  <a:cubicBezTo>
                    <a:pt x="7940089" y="2511580"/>
                    <a:pt x="7780329" y="2712873"/>
                    <a:pt x="7583598" y="2712873"/>
                  </a:cubicBezTo>
                  <a:lnTo>
                    <a:pt x="7583598" y="2692714"/>
                  </a:lnTo>
                  <a:lnTo>
                    <a:pt x="7583598" y="2712873"/>
                  </a:lnTo>
                  <a:lnTo>
                    <a:pt x="356485" y="2712873"/>
                  </a:lnTo>
                  <a:lnTo>
                    <a:pt x="356485" y="2692714"/>
                  </a:lnTo>
                  <a:lnTo>
                    <a:pt x="356485" y="2712873"/>
                  </a:lnTo>
                  <a:cubicBezTo>
                    <a:pt x="159754" y="2712873"/>
                    <a:pt x="0" y="2511580"/>
                    <a:pt x="0" y="2262811"/>
                  </a:cubicBezTo>
                  <a:lnTo>
                    <a:pt x="0" y="450062"/>
                  </a:lnTo>
                  <a:lnTo>
                    <a:pt x="15802" y="450062"/>
                  </a:lnTo>
                  <a:lnTo>
                    <a:pt x="0" y="450062"/>
                  </a:lnTo>
                  <a:moveTo>
                    <a:pt x="31603" y="450062"/>
                  </a:moveTo>
                  <a:lnTo>
                    <a:pt x="31603" y="2262811"/>
                  </a:lnTo>
                  <a:lnTo>
                    <a:pt x="15802" y="2262811"/>
                  </a:lnTo>
                  <a:lnTo>
                    <a:pt x="31603" y="2262811"/>
                  </a:lnTo>
                  <a:cubicBezTo>
                    <a:pt x="31603" y="2488901"/>
                    <a:pt x="176899" y="2672554"/>
                    <a:pt x="356485" y="2672554"/>
                  </a:cubicBezTo>
                  <a:lnTo>
                    <a:pt x="7583598" y="2672554"/>
                  </a:lnTo>
                  <a:cubicBezTo>
                    <a:pt x="7763184" y="2672554"/>
                    <a:pt x="7908480" y="2488901"/>
                    <a:pt x="7908480" y="2262811"/>
                  </a:cubicBezTo>
                  <a:lnTo>
                    <a:pt x="7908480" y="450062"/>
                  </a:lnTo>
                  <a:cubicBezTo>
                    <a:pt x="7908480" y="223973"/>
                    <a:pt x="7763184" y="40319"/>
                    <a:pt x="7583598" y="40319"/>
                  </a:cubicBezTo>
                  <a:lnTo>
                    <a:pt x="356485" y="40319"/>
                  </a:lnTo>
                  <a:lnTo>
                    <a:pt x="356485" y="20160"/>
                  </a:lnTo>
                  <a:lnTo>
                    <a:pt x="356485" y="40319"/>
                  </a:lnTo>
                  <a:cubicBezTo>
                    <a:pt x="176899" y="40319"/>
                    <a:pt x="31603" y="223973"/>
                    <a:pt x="31603" y="450062"/>
                  </a:cubicBezTo>
                  <a:close/>
                </a:path>
              </a:pathLst>
            </a:custGeom>
            <a:solidFill>
              <a:srgbClr val="46ACC7"/>
            </a:solidFill>
          </p:spPr>
        </p:sp>
      </p:grpSp>
      <p:grpSp>
        <p:nvGrpSpPr>
          <p:cNvPr id="15" name="Group 15"/>
          <p:cNvGrpSpPr/>
          <p:nvPr/>
        </p:nvGrpSpPr>
        <p:grpSpPr>
          <a:xfrm>
            <a:off x="3450836" y="5153148"/>
            <a:ext cx="5466052" cy="1867583"/>
            <a:chOff x="0" y="0"/>
            <a:chExt cx="7940073" cy="2712880"/>
          </a:xfrm>
        </p:grpSpPr>
        <p:sp>
          <p:nvSpPr>
            <p:cNvPr id="16" name="Freeform 16"/>
            <p:cNvSpPr/>
            <p:nvPr/>
          </p:nvSpPr>
          <p:spPr>
            <a:xfrm>
              <a:off x="15802" y="20160"/>
              <a:ext cx="7908480" cy="2672554"/>
            </a:xfrm>
            <a:custGeom>
              <a:avLst/>
              <a:gdLst/>
              <a:ahLst/>
              <a:cxnLst/>
              <a:rect l="l" t="t" r="r" b="b"/>
              <a:pathLst>
                <a:path w="7908480" h="2672554">
                  <a:moveTo>
                    <a:pt x="0" y="429902"/>
                  </a:moveTo>
                  <a:cubicBezTo>
                    <a:pt x="0" y="192523"/>
                    <a:pt x="152564" y="0"/>
                    <a:pt x="340683" y="0"/>
                  </a:cubicBezTo>
                  <a:lnTo>
                    <a:pt x="7567796" y="0"/>
                  </a:lnTo>
                  <a:cubicBezTo>
                    <a:pt x="7755993" y="0"/>
                    <a:pt x="7908479" y="192523"/>
                    <a:pt x="7908479" y="429902"/>
                  </a:cubicBezTo>
                  <a:lnTo>
                    <a:pt x="7908479" y="2242651"/>
                  </a:lnTo>
                  <a:cubicBezTo>
                    <a:pt x="7908479" y="2480131"/>
                    <a:pt x="7755914" y="2672554"/>
                    <a:pt x="7567796" y="2672554"/>
                  </a:cubicBezTo>
                  <a:lnTo>
                    <a:pt x="340683" y="2672554"/>
                  </a:lnTo>
                  <a:cubicBezTo>
                    <a:pt x="152564" y="2672554"/>
                    <a:pt x="0" y="2480131"/>
                    <a:pt x="0" y="2242651"/>
                  </a:cubicBezTo>
                  <a:close/>
                </a:path>
              </a:pathLst>
            </a:custGeom>
            <a:solidFill>
              <a:srgbClr val="FFFFFF"/>
            </a:solidFill>
          </p:spPr>
        </p:sp>
        <p:sp>
          <p:nvSpPr>
            <p:cNvPr id="17" name="Freeform 17"/>
            <p:cNvSpPr/>
            <p:nvPr/>
          </p:nvSpPr>
          <p:spPr>
            <a:xfrm>
              <a:off x="0" y="0"/>
              <a:ext cx="7940089" cy="2712873"/>
            </a:xfrm>
            <a:custGeom>
              <a:avLst/>
              <a:gdLst/>
              <a:ahLst/>
              <a:cxnLst/>
              <a:rect l="l" t="t" r="r" b="b"/>
              <a:pathLst>
                <a:path w="7940089" h="2712873">
                  <a:moveTo>
                    <a:pt x="0" y="450062"/>
                  </a:moveTo>
                  <a:cubicBezTo>
                    <a:pt x="0" y="201293"/>
                    <a:pt x="159754" y="0"/>
                    <a:pt x="356485" y="0"/>
                  </a:cubicBezTo>
                  <a:lnTo>
                    <a:pt x="7583598" y="0"/>
                  </a:lnTo>
                  <a:lnTo>
                    <a:pt x="7583598" y="20160"/>
                  </a:lnTo>
                  <a:lnTo>
                    <a:pt x="7583598" y="0"/>
                  </a:lnTo>
                  <a:cubicBezTo>
                    <a:pt x="7780329" y="0"/>
                    <a:pt x="7940089" y="201293"/>
                    <a:pt x="7940089" y="450062"/>
                  </a:cubicBezTo>
                  <a:lnTo>
                    <a:pt x="7924281" y="450062"/>
                  </a:lnTo>
                  <a:lnTo>
                    <a:pt x="7940089" y="450062"/>
                  </a:lnTo>
                  <a:lnTo>
                    <a:pt x="7940089" y="2262811"/>
                  </a:lnTo>
                  <a:lnTo>
                    <a:pt x="7924281" y="2262811"/>
                  </a:lnTo>
                  <a:lnTo>
                    <a:pt x="7940089" y="2262811"/>
                  </a:lnTo>
                  <a:cubicBezTo>
                    <a:pt x="7940089" y="2511580"/>
                    <a:pt x="7780329" y="2712873"/>
                    <a:pt x="7583598" y="2712873"/>
                  </a:cubicBezTo>
                  <a:lnTo>
                    <a:pt x="7583598" y="2692714"/>
                  </a:lnTo>
                  <a:lnTo>
                    <a:pt x="7583598" y="2712873"/>
                  </a:lnTo>
                  <a:lnTo>
                    <a:pt x="356485" y="2712873"/>
                  </a:lnTo>
                  <a:lnTo>
                    <a:pt x="356485" y="2692714"/>
                  </a:lnTo>
                  <a:lnTo>
                    <a:pt x="356485" y="2712873"/>
                  </a:lnTo>
                  <a:cubicBezTo>
                    <a:pt x="159754" y="2712873"/>
                    <a:pt x="0" y="2511580"/>
                    <a:pt x="0" y="2262811"/>
                  </a:cubicBezTo>
                  <a:lnTo>
                    <a:pt x="0" y="450062"/>
                  </a:lnTo>
                  <a:lnTo>
                    <a:pt x="15802" y="450062"/>
                  </a:lnTo>
                  <a:lnTo>
                    <a:pt x="0" y="450062"/>
                  </a:lnTo>
                  <a:moveTo>
                    <a:pt x="31603" y="450062"/>
                  </a:moveTo>
                  <a:lnTo>
                    <a:pt x="31603" y="2262811"/>
                  </a:lnTo>
                  <a:lnTo>
                    <a:pt x="15802" y="2262811"/>
                  </a:lnTo>
                  <a:lnTo>
                    <a:pt x="31603" y="2262811"/>
                  </a:lnTo>
                  <a:cubicBezTo>
                    <a:pt x="31603" y="2488901"/>
                    <a:pt x="176899" y="2672554"/>
                    <a:pt x="356485" y="2672554"/>
                  </a:cubicBezTo>
                  <a:lnTo>
                    <a:pt x="7583598" y="2672554"/>
                  </a:lnTo>
                  <a:cubicBezTo>
                    <a:pt x="7763184" y="2672554"/>
                    <a:pt x="7908480" y="2488901"/>
                    <a:pt x="7908480" y="2262811"/>
                  </a:cubicBezTo>
                  <a:lnTo>
                    <a:pt x="7908480" y="450062"/>
                  </a:lnTo>
                  <a:cubicBezTo>
                    <a:pt x="7908480" y="223973"/>
                    <a:pt x="7763184" y="40319"/>
                    <a:pt x="7583598" y="40319"/>
                  </a:cubicBezTo>
                  <a:lnTo>
                    <a:pt x="356485" y="40319"/>
                  </a:lnTo>
                  <a:lnTo>
                    <a:pt x="356485" y="20160"/>
                  </a:lnTo>
                  <a:lnTo>
                    <a:pt x="356485" y="40319"/>
                  </a:lnTo>
                  <a:cubicBezTo>
                    <a:pt x="176899" y="40319"/>
                    <a:pt x="31603" y="223973"/>
                    <a:pt x="31603" y="450062"/>
                  </a:cubicBezTo>
                  <a:close/>
                </a:path>
              </a:pathLst>
            </a:custGeom>
            <a:solidFill>
              <a:srgbClr val="46ACC7"/>
            </a:solidFill>
          </p:spPr>
        </p:sp>
      </p:grpSp>
      <p:grpSp>
        <p:nvGrpSpPr>
          <p:cNvPr id="18" name="Group 18"/>
          <p:cNvGrpSpPr/>
          <p:nvPr/>
        </p:nvGrpSpPr>
        <p:grpSpPr>
          <a:xfrm>
            <a:off x="3450836" y="2791812"/>
            <a:ext cx="5466052" cy="1867583"/>
            <a:chOff x="0" y="0"/>
            <a:chExt cx="7940073" cy="2712880"/>
          </a:xfrm>
        </p:grpSpPr>
        <p:sp>
          <p:nvSpPr>
            <p:cNvPr id="19" name="Freeform 19"/>
            <p:cNvSpPr/>
            <p:nvPr/>
          </p:nvSpPr>
          <p:spPr>
            <a:xfrm>
              <a:off x="15802" y="20160"/>
              <a:ext cx="7908480" cy="2672554"/>
            </a:xfrm>
            <a:custGeom>
              <a:avLst/>
              <a:gdLst/>
              <a:ahLst/>
              <a:cxnLst/>
              <a:rect l="l" t="t" r="r" b="b"/>
              <a:pathLst>
                <a:path w="7908480" h="2672554">
                  <a:moveTo>
                    <a:pt x="0" y="429902"/>
                  </a:moveTo>
                  <a:cubicBezTo>
                    <a:pt x="0" y="192523"/>
                    <a:pt x="152564" y="0"/>
                    <a:pt x="340683" y="0"/>
                  </a:cubicBezTo>
                  <a:lnTo>
                    <a:pt x="7567796" y="0"/>
                  </a:lnTo>
                  <a:cubicBezTo>
                    <a:pt x="7755993" y="0"/>
                    <a:pt x="7908479" y="192523"/>
                    <a:pt x="7908479" y="429902"/>
                  </a:cubicBezTo>
                  <a:lnTo>
                    <a:pt x="7908479" y="2242651"/>
                  </a:lnTo>
                  <a:cubicBezTo>
                    <a:pt x="7908479" y="2480131"/>
                    <a:pt x="7755914" y="2672554"/>
                    <a:pt x="7567796" y="2672554"/>
                  </a:cubicBezTo>
                  <a:lnTo>
                    <a:pt x="340683" y="2672554"/>
                  </a:lnTo>
                  <a:cubicBezTo>
                    <a:pt x="152564" y="2672554"/>
                    <a:pt x="0" y="2480131"/>
                    <a:pt x="0" y="2242651"/>
                  </a:cubicBezTo>
                  <a:close/>
                </a:path>
              </a:pathLst>
            </a:custGeom>
            <a:solidFill>
              <a:srgbClr val="FFFFFF"/>
            </a:solidFill>
          </p:spPr>
        </p:sp>
        <p:sp>
          <p:nvSpPr>
            <p:cNvPr id="20" name="Freeform 20"/>
            <p:cNvSpPr/>
            <p:nvPr/>
          </p:nvSpPr>
          <p:spPr>
            <a:xfrm>
              <a:off x="0" y="0"/>
              <a:ext cx="7940089" cy="2712873"/>
            </a:xfrm>
            <a:custGeom>
              <a:avLst/>
              <a:gdLst/>
              <a:ahLst/>
              <a:cxnLst/>
              <a:rect l="l" t="t" r="r" b="b"/>
              <a:pathLst>
                <a:path w="7940089" h="2712873">
                  <a:moveTo>
                    <a:pt x="0" y="450062"/>
                  </a:moveTo>
                  <a:cubicBezTo>
                    <a:pt x="0" y="201293"/>
                    <a:pt x="159754" y="0"/>
                    <a:pt x="356485" y="0"/>
                  </a:cubicBezTo>
                  <a:lnTo>
                    <a:pt x="7583598" y="0"/>
                  </a:lnTo>
                  <a:lnTo>
                    <a:pt x="7583598" y="20160"/>
                  </a:lnTo>
                  <a:lnTo>
                    <a:pt x="7583598" y="0"/>
                  </a:lnTo>
                  <a:cubicBezTo>
                    <a:pt x="7780329" y="0"/>
                    <a:pt x="7940089" y="201293"/>
                    <a:pt x="7940089" y="450062"/>
                  </a:cubicBezTo>
                  <a:lnTo>
                    <a:pt x="7924281" y="450062"/>
                  </a:lnTo>
                  <a:lnTo>
                    <a:pt x="7940089" y="450062"/>
                  </a:lnTo>
                  <a:lnTo>
                    <a:pt x="7940089" y="2262811"/>
                  </a:lnTo>
                  <a:lnTo>
                    <a:pt x="7924281" y="2262811"/>
                  </a:lnTo>
                  <a:lnTo>
                    <a:pt x="7940089" y="2262811"/>
                  </a:lnTo>
                  <a:cubicBezTo>
                    <a:pt x="7940089" y="2511580"/>
                    <a:pt x="7780329" y="2712873"/>
                    <a:pt x="7583598" y="2712873"/>
                  </a:cubicBezTo>
                  <a:lnTo>
                    <a:pt x="7583598" y="2692714"/>
                  </a:lnTo>
                  <a:lnTo>
                    <a:pt x="7583598" y="2712873"/>
                  </a:lnTo>
                  <a:lnTo>
                    <a:pt x="356485" y="2712873"/>
                  </a:lnTo>
                  <a:lnTo>
                    <a:pt x="356485" y="2692714"/>
                  </a:lnTo>
                  <a:lnTo>
                    <a:pt x="356485" y="2712873"/>
                  </a:lnTo>
                  <a:cubicBezTo>
                    <a:pt x="159754" y="2712873"/>
                    <a:pt x="0" y="2511580"/>
                    <a:pt x="0" y="2262811"/>
                  </a:cubicBezTo>
                  <a:lnTo>
                    <a:pt x="0" y="450062"/>
                  </a:lnTo>
                  <a:lnTo>
                    <a:pt x="15802" y="450062"/>
                  </a:lnTo>
                  <a:lnTo>
                    <a:pt x="0" y="450062"/>
                  </a:lnTo>
                  <a:moveTo>
                    <a:pt x="31603" y="450062"/>
                  </a:moveTo>
                  <a:lnTo>
                    <a:pt x="31603" y="2262811"/>
                  </a:lnTo>
                  <a:lnTo>
                    <a:pt x="15802" y="2262811"/>
                  </a:lnTo>
                  <a:lnTo>
                    <a:pt x="31603" y="2262811"/>
                  </a:lnTo>
                  <a:cubicBezTo>
                    <a:pt x="31603" y="2488901"/>
                    <a:pt x="176899" y="2672554"/>
                    <a:pt x="356485" y="2672554"/>
                  </a:cubicBezTo>
                  <a:lnTo>
                    <a:pt x="7583598" y="2672554"/>
                  </a:lnTo>
                  <a:cubicBezTo>
                    <a:pt x="7763184" y="2672554"/>
                    <a:pt x="7908480" y="2488901"/>
                    <a:pt x="7908480" y="2262811"/>
                  </a:cubicBezTo>
                  <a:lnTo>
                    <a:pt x="7908480" y="450062"/>
                  </a:lnTo>
                  <a:cubicBezTo>
                    <a:pt x="7908480" y="223973"/>
                    <a:pt x="7763184" y="40319"/>
                    <a:pt x="7583598" y="40319"/>
                  </a:cubicBezTo>
                  <a:lnTo>
                    <a:pt x="356485" y="40319"/>
                  </a:lnTo>
                  <a:lnTo>
                    <a:pt x="356485" y="20160"/>
                  </a:lnTo>
                  <a:lnTo>
                    <a:pt x="356485" y="40319"/>
                  </a:lnTo>
                  <a:cubicBezTo>
                    <a:pt x="176899" y="40319"/>
                    <a:pt x="31603" y="223973"/>
                    <a:pt x="31603" y="450062"/>
                  </a:cubicBezTo>
                  <a:close/>
                </a:path>
              </a:pathLst>
            </a:custGeom>
            <a:solidFill>
              <a:srgbClr val="46ACC7"/>
            </a:solidFill>
          </p:spPr>
        </p:sp>
      </p:grpSp>
      <p:grpSp>
        <p:nvGrpSpPr>
          <p:cNvPr id="21" name="Group 21"/>
          <p:cNvGrpSpPr/>
          <p:nvPr/>
        </p:nvGrpSpPr>
        <p:grpSpPr>
          <a:xfrm>
            <a:off x="9371112" y="5120592"/>
            <a:ext cx="5466052" cy="1867583"/>
            <a:chOff x="0" y="0"/>
            <a:chExt cx="7940073" cy="2712880"/>
          </a:xfrm>
        </p:grpSpPr>
        <p:sp>
          <p:nvSpPr>
            <p:cNvPr id="22" name="Freeform 22"/>
            <p:cNvSpPr/>
            <p:nvPr/>
          </p:nvSpPr>
          <p:spPr>
            <a:xfrm>
              <a:off x="15802" y="20160"/>
              <a:ext cx="7908480" cy="2672554"/>
            </a:xfrm>
            <a:custGeom>
              <a:avLst/>
              <a:gdLst/>
              <a:ahLst/>
              <a:cxnLst/>
              <a:rect l="l" t="t" r="r" b="b"/>
              <a:pathLst>
                <a:path w="7908480" h="2672554">
                  <a:moveTo>
                    <a:pt x="0" y="429902"/>
                  </a:moveTo>
                  <a:cubicBezTo>
                    <a:pt x="0" y="192523"/>
                    <a:pt x="152564" y="0"/>
                    <a:pt x="340683" y="0"/>
                  </a:cubicBezTo>
                  <a:lnTo>
                    <a:pt x="7567796" y="0"/>
                  </a:lnTo>
                  <a:cubicBezTo>
                    <a:pt x="7755993" y="0"/>
                    <a:pt x="7908479" y="192523"/>
                    <a:pt x="7908479" y="429902"/>
                  </a:cubicBezTo>
                  <a:lnTo>
                    <a:pt x="7908479" y="2242651"/>
                  </a:lnTo>
                  <a:cubicBezTo>
                    <a:pt x="7908479" y="2480131"/>
                    <a:pt x="7755914" y="2672554"/>
                    <a:pt x="7567796" y="2672554"/>
                  </a:cubicBezTo>
                  <a:lnTo>
                    <a:pt x="340683" y="2672554"/>
                  </a:lnTo>
                  <a:cubicBezTo>
                    <a:pt x="152564" y="2672554"/>
                    <a:pt x="0" y="2480131"/>
                    <a:pt x="0" y="2242651"/>
                  </a:cubicBezTo>
                  <a:close/>
                </a:path>
              </a:pathLst>
            </a:custGeom>
            <a:solidFill>
              <a:srgbClr val="FFFFFF"/>
            </a:solidFill>
          </p:spPr>
        </p:sp>
        <p:sp>
          <p:nvSpPr>
            <p:cNvPr id="23" name="Freeform 23"/>
            <p:cNvSpPr/>
            <p:nvPr/>
          </p:nvSpPr>
          <p:spPr>
            <a:xfrm>
              <a:off x="0" y="0"/>
              <a:ext cx="7940089" cy="2712873"/>
            </a:xfrm>
            <a:custGeom>
              <a:avLst/>
              <a:gdLst/>
              <a:ahLst/>
              <a:cxnLst/>
              <a:rect l="l" t="t" r="r" b="b"/>
              <a:pathLst>
                <a:path w="7940089" h="2712873">
                  <a:moveTo>
                    <a:pt x="0" y="450062"/>
                  </a:moveTo>
                  <a:cubicBezTo>
                    <a:pt x="0" y="201293"/>
                    <a:pt x="159754" y="0"/>
                    <a:pt x="356485" y="0"/>
                  </a:cubicBezTo>
                  <a:lnTo>
                    <a:pt x="7583598" y="0"/>
                  </a:lnTo>
                  <a:lnTo>
                    <a:pt x="7583598" y="20160"/>
                  </a:lnTo>
                  <a:lnTo>
                    <a:pt x="7583598" y="0"/>
                  </a:lnTo>
                  <a:cubicBezTo>
                    <a:pt x="7780329" y="0"/>
                    <a:pt x="7940089" y="201293"/>
                    <a:pt x="7940089" y="450062"/>
                  </a:cubicBezTo>
                  <a:lnTo>
                    <a:pt x="7924281" y="450062"/>
                  </a:lnTo>
                  <a:lnTo>
                    <a:pt x="7940089" y="450062"/>
                  </a:lnTo>
                  <a:lnTo>
                    <a:pt x="7940089" y="2262811"/>
                  </a:lnTo>
                  <a:lnTo>
                    <a:pt x="7924281" y="2262811"/>
                  </a:lnTo>
                  <a:lnTo>
                    <a:pt x="7940089" y="2262811"/>
                  </a:lnTo>
                  <a:cubicBezTo>
                    <a:pt x="7940089" y="2511580"/>
                    <a:pt x="7780329" y="2712873"/>
                    <a:pt x="7583598" y="2712873"/>
                  </a:cubicBezTo>
                  <a:lnTo>
                    <a:pt x="7583598" y="2692714"/>
                  </a:lnTo>
                  <a:lnTo>
                    <a:pt x="7583598" y="2712873"/>
                  </a:lnTo>
                  <a:lnTo>
                    <a:pt x="356485" y="2712873"/>
                  </a:lnTo>
                  <a:lnTo>
                    <a:pt x="356485" y="2692714"/>
                  </a:lnTo>
                  <a:lnTo>
                    <a:pt x="356485" y="2712873"/>
                  </a:lnTo>
                  <a:cubicBezTo>
                    <a:pt x="159754" y="2712873"/>
                    <a:pt x="0" y="2511580"/>
                    <a:pt x="0" y="2262811"/>
                  </a:cubicBezTo>
                  <a:lnTo>
                    <a:pt x="0" y="450062"/>
                  </a:lnTo>
                  <a:lnTo>
                    <a:pt x="15802" y="450062"/>
                  </a:lnTo>
                  <a:lnTo>
                    <a:pt x="0" y="450062"/>
                  </a:lnTo>
                  <a:moveTo>
                    <a:pt x="31603" y="450062"/>
                  </a:moveTo>
                  <a:lnTo>
                    <a:pt x="31603" y="2262811"/>
                  </a:lnTo>
                  <a:lnTo>
                    <a:pt x="15802" y="2262811"/>
                  </a:lnTo>
                  <a:lnTo>
                    <a:pt x="31603" y="2262811"/>
                  </a:lnTo>
                  <a:cubicBezTo>
                    <a:pt x="31603" y="2488901"/>
                    <a:pt x="176899" y="2672554"/>
                    <a:pt x="356485" y="2672554"/>
                  </a:cubicBezTo>
                  <a:lnTo>
                    <a:pt x="7583598" y="2672554"/>
                  </a:lnTo>
                  <a:cubicBezTo>
                    <a:pt x="7763184" y="2672554"/>
                    <a:pt x="7908480" y="2488901"/>
                    <a:pt x="7908480" y="2262811"/>
                  </a:cubicBezTo>
                  <a:lnTo>
                    <a:pt x="7908480" y="450062"/>
                  </a:lnTo>
                  <a:cubicBezTo>
                    <a:pt x="7908480" y="223973"/>
                    <a:pt x="7763184" y="40319"/>
                    <a:pt x="7583598" y="40319"/>
                  </a:cubicBezTo>
                  <a:lnTo>
                    <a:pt x="356485" y="40319"/>
                  </a:lnTo>
                  <a:lnTo>
                    <a:pt x="356485" y="20160"/>
                  </a:lnTo>
                  <a:lnTo>
                    <a:pt x="356485" y="40319"/>
                  </a:lnTo>
                  <a:cubicBezTo>
                    <a:pt x="176899" y="40319"/>
                    <a:pt x="31603" y="223973"/>
                    <a:pt x="31603" y="450062"/>
                  </a:cubicBezTo>
                  <a:close/>
                </a:path>
              </a:pathLst>
            </a:custGeom>
            <a:solidFill>
              <a:srgbClr val="46ACC7"/>
            </a:solidFill>
          </p:spPr>
        </p:sp>
      </p:grpSp>
      <p:sp>
        <p:nvSpPr>
          <p:cNvPr id="24" name="Freeform 24"/>
          <p:cNvSpPr/>
          <p:nvPr/>
        </p:nvSpPr>
        <p:spPr>
          <a:xfrm>
            <a:off x="4673626" y="2421764"/>
            <a:ext cx="8940748" cy="27148"/>
          </a:xfrm>
          <a:custGeom>
            <a:avLst/>
            <a:gdLst/>
            <a:ahLst/>
            <a:cxnLst/>
            <a:rect l="l" t="t" r="r" b="b"/>
            <a:pathLst>
              <a:path w="8940748" h="27148">
                <a:moveTo>
                  <a:pt x="0" y="0"/>
                </a:moveTo>
                <a:lnTo>
                  <a:pt x="8940748" y="0"/>
                </a:lnTo>
                <a:lnTo>
                  <a:pt x="8940748" y="27148"/>
                </a:lnTo>
                <a:lnTo>
                  <a:pt x="0" y="27148"/>
                </a:lnTo>
                <a:lnTo>
                  <a:pt x="0" y="0"/>
                </a:lnTo>
                <a:close/>
              </a:path>
            </a:pathLst>
          </a:custGeom>
          <a:blipFill>
            <a:blip r:embed="rId7"/>
            <a:stretch>
              <a:fillRect/>
            </a:stretch>
          </a:blipFill>
        </p:spPr>
      </p:sp>
      <p:sp>
        <p:nvSpPr>
          <p:cNvPr id="25" name="TextBox 25"/>
          <p:cNvSpPr txBox="1"/>
          <p:nvPr/>
        </p:nvSpPr>
        <p:spPr>
          <a:xfrm>
            <a:off x="3520540" y="1104900"/>
            <a:ext cx="11246921" cy="1066800"/>
          </a:xfrm>
          <a:prstGeom prst="rect">
            <a:avLst/>
          </a:prstGeom>
        </p:spPr>
        <p:txBody>
          <a:bodyPr lIns="0" tIns="0" rIns="0" bIns="0" rtlCol="0" anchor="t">
            <a:spAutoFit/>
          </a:bodyPr>
          <a:lstStyle/>
          <a:p>
            <a:pPr marL="0" lvl="0" indent="0" algn="ctr" rtl="1">
              <a:lnSpc>
                <a:spcPts val="7500"/>
              </a:lnSpc>
              <a:spcBef>
                <a:spcPct val="0"/>
              </a:spcBef>
            </a:pPr>
            <a:r>
              <a:rPr lang="he-IL" sz="7500" u="none" strike="noStrike">
                <a:solidFill>
                  <a:srgbClr val="1194B7"/>
                </a:solidFill>
                <a:latin typeface="Luizi Rounded"/>
                <a:ea typeface="Luizi Rounded"/>
                <a:cs typeface="Luizi Rounded"/>
                <a:sym typeface="Luizi Rounded"/>
                <a:rtl/>
              </a:rPr>
              <a:t>רקע פרויקט גיבורים</a:t>
            </a:r>
          </a:p>
        </p:txBody>
      </p:sp>
      <p:sp>
        <p:nvSpPr>
          <p:cNvPr id="26" name="TextBox 26"/>
          <p:cNvSpPr txBox="1"/>
          <p:nvPr/>
        </p:nvSpPr>
        <p:spPr>
          <a:xfrm>
            <a:off x="10159369" y="5638367"/>
            <a:ext cx="3706848" cy="834140"/>
          </a:xfrm>
          <a:prstGeom prst="rect">
            <a:avLst/>
          </a:prstGeom>
        </p:spPr>
        <p:txBody>
          <a:bodyPr lIns="0" tIns="0" rIns="0" bIns="0" rtlCol="0" anchor="t">
            <a:spAutoFit/>
          </a:bodyPr>
          <a:lstStyle/>
          <a:p>
            <a:pPr algn="ctr" rtl="1">
              <a:lnSpc>
                <a:spcPts val="3315"/>
              </a:lnSpc>
            </a:pPr>
            <a:r>
              <a:rPr lang="he-IL" sz="2674" dirty="0">
                <a:solidFill>
                  <a:srgbClr val="1A1A1A"/>
                </a:solidFill>
                <a:latin typeface="Heebo Light"/>
                <a:ea typeface="Heebo Light"/>
                <a:cs typeface="Heebo Light"/>
                <a:sym typeface="Heebo Light"/>
                <a:rtl/>
              </a:rPr>
              <a:t>סיפורי </a:t>
            </a:r>
            <a:r>
              <a:rPr lang="he-IL" sz="2674" b="1" dirty="0">
                <a:solidFill>
                  <a:srgbClr val="1A1A1A"/>
                </a:solidFill>
                <a:latin typeface="Heebo Bold"/>
                <a:ea typeface="Heebo Bold"/>
                <a:cs typeface="Heebo Bold"/>
                <a:sym typeface="Heebo Bold"/>
                <a:rtl/>
              </a:rPr>
              <a:t>אנשים רגילים שעשו מעשים לא רגילים</a:t>
            </a:r>
          </a:p>
        </p:txBody>
      </p:sp>
      <p:sp>
        <p:nvSpPr>
          <p:cNvPr id="27" name="TextBox 27"/>
          <p:cNvSpPr txBox="1"/>
          <p:nvPr/>
        </p:nvSpPr>
        <p:spPr>
          <a:xfrm>
            <a:off x="10381953" y="3309587"/>
            <a:ext cx="3444371" cy="846386"/>
          </a:xfrm>
          <a:prstGeom prst="rect">
            <a:avLst/>
          </a:prstGeom>
        </p:spPr>
        <p:txBody>
          <a:bodyPr lIns="0" tIns="0" rIns="0" bIns="0" rtlCol="0" anchor="t">
            <a:spAutoFit/>
          </a:bodyPr>
          <a:lstStyle/>
          <a:p>
            <a:pPr lvl="0" algn="ctr" rtl="1">
              <a:lnSpc>
                <a:spcPts val="3315"/>
              </a:lnSpc>
              <a:spcBef>
                <a:spcPct val="0"/>
              </a:spcBef>
            </a:pPr>
            <a:r>
              <a:rPr lang="he-IL" sz="2674" u="none" strike="noStrike" dirty="0">
                <a:solidFill>
                  <a:srgbClr val="1A1A1A"/>
                </a:solidFill>
                <a:latin typeface="Heebo Light"/>
                <a:ea typeface="Heebo Light"/>
                <a:cs typeface="Heebo Light"/>
                <a:sym typeface="Heebo Light"/>
                <a:rtl/>
              </a:rPr>
              <a:t>מתוך הטראומה </a:t>
            </a:r>
            <a:r>
              <a:rPr lang="he-IL" sz="2674" dirty="0">
                <a:solidFill>
                  <a:srgbClr val="1A1A1A"/>
                </a:solidFill>
                <a:latin typeface="Heebo Light"/>
                <a:ea typeface="Heebo Light"/>
                <a:cs typeface="Heebo Light"/>
                <a:sym typeface="Heebo Light"/>
                <a:rtl/>
              </a:rPr>
              <a:t>הופיע</a:t>
            </a:r>
            <a:r>
              <a:rPr lang="he-IL" sz="2674" u="none" strike="noStrike" dirty="0">
                <a:solidFill>
                  <a:srgbClr val="1A1A1A"/>
                </a:solidFill>
                <a:latin typeface="Heebo Light"/>
                <a:ea typeface="Heebo Light"/>
                <a:cs typeface="Heebo Light"/>
                <a:sym typeface="Heebo Light"/>
                <a:rtl/>
              </a:rPr>
              <a:t> </a:t>
            </a:r>
          </a:p>
          <a:p>
            <a:pPr marL="0" lvl="0" indent="0" algn="ctr" rtl="1">
              <a:lnSpc>
                <a:spcPts val="3315"/>
              </a:lnSpc>
              <a:spcBef>
                <a:spcPct val="0"/>
              </a:spcBef>
            </a:pPr>
            <a:r>
              <a:rPr lang="he-IL" sz="2674" b="1" u="none" strike="noStrike" dirty="0">
                <a:solidFill>
                  <a:srgbClr val="1A1A1A"/>
                </a:solidFill>
                <a:latin typeface="Heebo Bold"/>
                <a:ea typeface="Heebo Bold"/>
                <a:cs typeface="Heebo Bold"/>
                <a:sym typeface="Heebo Bold"/>
                <a:rtl/>
              </a:rPr>
              <a:t>אור מיוחד </a:t>
            </a:r>
            <a:r>
              <a:rPr lang="he-IL" sz="2674" u="none" strike="noStrike" dirty="0">
                <a:solidFill>
                  <a:srgbClr val="1A1A1A"/>
                </a:solidFill>
                <a:latin typeface="Heebo Light"/>
                <a:ea typeface="Heebo Light"/>
                <a:cs typeface="Heebo Light"/>
                <a:sym typeface="Heebo Light"/>
                <a:rtl/>
              </a:rPr>
              <a:t>של גבורה</a:t>
            </a:r>
          </a:p>
        </p:txBody>
      </p:sp>
      <p:sp>
        <p:nvSpPr>
          <p:cNvPr id="28" name="TextBox 28"/>
          <p:cNvSpPr txBox="1"/>
          <p:nvPr/>
        </p:nvSpPr>
        <p:spPr>
          <a:xfrm>
            <a:off x="3981962" y="3102945"/>
            <a:ext cx="4375656" cy="1196550"/>
          </a:xfrm>
          <a:prstGeom prst="rect">
            <a:avLst/>
          </a:prstGeom>
        </p:spPr>
        <p:txBody>
          <a:bodyPr lIns="0" tIns="0" rIns="0" bIns="0" rtlCol="0" anchor="t">
            <a:spAutoFit/>
          </a:bodyPr>
          <a:lstStyle/>
          <a:p>
            <a:pPr marL="0" lvl="0" indent="0" algn="ctr" rtl="1">
              <a:lnSpc>
                <a:spcPts val="3203"/>
              </a:lnSpc>
              <a:spcBef>
                <a:spcPct val="0"/>
              </a:spcBef>
            </a:pPr>
            <a:r>
              <a:rPr lang="he-IL" sz="2583">
                <a:solidFill>
                  <a:srgbClr val="1A1A1A"/>
                </a:solidFill>
                <a:latin typeface="Heebo Light"/>
                <a:ea typeface="Heebo Light"/>
                <a:cs typeface="Heebo Light"/>
                <a:sym typeface="Heebo Light"/>
                <a:rtl/>
              </a:rPr>
              <a:t>יחד עם </a:t>
            </a:r>
            <a:r>
              <a:rPr lang="he-IL" sz="2583" u="none" strike="noStrike">
                <a:solidFill>
                  <a:srgbClr val="1A1A1A"/>
                </a:solidFill>
                <a:latin typeface="Heebo Light"/>
                <a:ea typeface="Heebo Light"/>
                <a:cs typeface="Heebo Light"/>
                <a:sym typeface="Heebo Light"/>
                <a:rtl/>
              </a:rPr>
              <a:t>משפחות הגיבורים נוצרה </a:t>
            </a:r>
            <a:r>
              <a:rPr lang="he-IL" sz="2583" b="1" u="none" strike="noStrike">
                <a:solidFill>
                  <a:srgbClr val="1A1A1A"/>
                </a:solidFill>
                <a:latin typeface="Heebo Bold"/>
                <a:ea typeface="Heebo Bold"/>
                <a:cs typeface="Heebo Bold"/>
                <a:sym typeface="Heebo Bold"/>
                <a:rtl/>
              </a:rPr>
              <a:t>תכנית מוזיקלית ויזואלית</a:t>
            </a:r>
            <a:r>
              <a:rPr lang="he-IL" sz="2583" u="none" strike="noStrike">
                <a:solidFill>
                  <a:srgbClr val="1A1A1A"/>
                </a:solidFill>
                <a:latin typeface="Heebo Light"/>
                <a:ea typeface="Heebo Light"/>
                <a:cs typeface="Heebo Light"/>
                <a:sym typeface="Heebo Light"/>
                <a:rtl/>
              </a:rPr>
              <a:t> לסיפור גיבורי </a:t>
            </a:r>
            <a:r>
              <a:rPr lang="en-US" sz="2583" u="none" strike="noStrike">
                <a:solidFill>
                  <a:srgbClr val="1A1A1A"/>
                </a:solidFill>
                <a:latin typeface="Heebo Light"/>
                <a:ea typeface="Heebo Light"/>
                <a:cs typeface="Heebo Light"/>
                <a:sym typeface="Heebo Light"/>
              </a:rPr>
              <a:t>7.10</a:t>
            </a:r>
          </a:p>
        </p:txBody>
      </p:sp>
      <p:sp>
        <p:nvSpPr>
          <p:cNvPr id="29" name="TextBox 29"/>
          <p:cNvSpPr txBox="1"/>
          <p:nvPr/>
        </p:nvSpPr>
        <p:spPr>
          <a:xfrm>
            <a:off x="4274324" y="5464281"/>
            <a:ext cx="3819075" cy="1253240"/>
          </a:xfrm>
          <a:prstGeom prst="rect">
            <a:avLst/>
          </a:prstGeom>
        </p:spPr>
        <p:txBody>
          <a:bodyPr lIns="0" tIns="0" rIns="0" bIns="0" rtlCol="0" anchor="t">
            <a:spAutoFit/>
          </a:bodyPr>
          <a:lstStyle/>
          <a:p>
            <a:pPr marL="0" lvl="0" indent="0" algn="ctr" rtl="1">
              <a:lnSpc>
                <a:spcPts val="3315"/>
              </a:lnSpc>
              <a:spcBef>
                <a:spcPct val="0"/>
              </a:spcBef>
            </a:pPr>
            <a:r>
              <a:rPr lang="he-IL" sz="2674">
                <a:solidFill>
                  <a:srgbClr val="1A1A1A"/>
                </a:solidFill>
                <a:latin typeface="Heebo Light"/>
                <a:ea typeface="Heebo Light"/>
                <a:cs typeface="Heebo Light"/>
                <a:sym typeface="Heebo Light"/>
                <a:rtl/>
              </a:rPr>
              <a:t>הת</a:t>
            </a:r>
            <a:r>
              <a:rPr lang="he-IL" sz="2674" u="none" strike="noStrike">
                <a:solidFill>
                  <a:srgbClr val="1A1A1A"/>
                </a:solidFill>
                <a:latin typeface="Heebo Light"/>
                <a:ea typeface="Heebo Light"/>
                <a:cs typeface="Heebo Light"/>
                <a:sym typeface="Heebo Light"/>
                <a:rtl/>
              </a:rPr>
              <a:t>פתחות לפרויקט עולמי: </a:t>
            </a:r>
            <a:r>
              <a:rPr lang="he-IL" sz="2674" b="1" u="none" strike="noStrike">
                <a:solidFill>
                  <a:srgbClr val="1A1A1A"/>
                </a:solidFill>
                <a:latin typeface="Heebo Bold"/>
                <a:ea typeface="Heebo Bold"/>
                <a:cs typeface="Heebo Bold"/>
                <a:sym typeface="Heebo Bold"/>
                <a:rtl/>
              </a:rPr>
              <a:t>שינוי הנרטיב </a:t>
            </a:r>
            <a:r>
              <a:rPr lang="he-IL" sz="2674" u="none" strike="noStrike">
                <a:solidFill>
                  <a:srgbClr val="1A1A1A"/>
                </a:solidFill>
                <a:latin typeface="Heebo Light"/>
                <a:ea typeface="Heebo Light"/>
                <a:cs typeface="Heebo Light"/>
                <a:sym typeface="Heebo Light"/>
                <a:rtl/>
              </a:rPr>
              <a:t>היהודי מקורבנות לגבורה</a:t>
            </a:r>
          </a:p>
        </p:txBody>
      </p:sp>
      <p:grpSp>
        <p:nvGrpSpPr>
          <p:cNvPr id="38" name="Group 5">
            <a:extLst>
              <a:ext uri="{FF2B5EF4-FFF2-40B4-BE49-F238E27FC236}">
                <a16:creationId xmlns:a16="http://schemas.microsoft.com/office/drawing/2014/main" id="{BFCC4B86-4086-BE52-86A3-F350ED9CC491}"/>
              </a:ext>
            </a:extLst>
          </p:cNvPr>
          <p:cNvGrpSpPr/>
          <p:nvPr/>
        </p:nvGrpSpPr>
        <p:grpSpPr>
          <a:xfrm>
            <a:off x="0" y="8922766"/>
            <a:ext cx="18288000" cy="1391712"/>
            <a:chOff x="0" y="0"/>
            <a:chExt cx="24384000" cy="1818978"/>
          </a:xfrm>
        </p:grpSpPr>
        <p:sp>
          <p:nvSpPr>
            <p:cNvPr id="39" name="Freeform 6">
              <a:extLst>
                <a:ext uri="{FF2B5EF4-FFF2-40B4-BE49-F238E27FC236}">
                  <a16:creationId xmlns:a16="http://schemas.microsoft.com/office/drawing/2014/main" id="{8B323A38-BC0A-CA43-3357-7FAB2710FC8D}"/>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8"/>
              <a:stretch>
                <a:fillRect l="-186810" t="-1631" r="-934465"/>
              </a:stretch>
            </a:blipFill>
          </p:spPr>
        </p:sp>
        <p:grpSp>
          <p:nvGrpSpPr>
            <p:cNvPr id="40" name="Group 7">
              <a:extLst>
                <a:ext uri="{FF2B5EF4-FFF2-40B4-BE49-F238E27FC236}">
                  <a16:creationId xmlns:a16="http://schemas.microsoft.com/office/drawing/2014/main" id="{B25B0587-EDFA-6CA0-2609-57A0EC17540C}"/>
                </a:ext>
              </a:extLst>
            </p:cNvPr>
            <p:cNvGrpSpPr/>
            <p:nvPr/>
          </p:nvGrpSpPr>
          <p:grpSpPr>
            <a:xfrm>
              <a:off x="16571268" y="0"/>
              <a:ext cx="4735616" cy="1365282"/>
              <a:chOff x="0" y="0"/>
              <a:chExt cx="947713" cy="273226"/>
            </a:xfrm>
          </p:grpSpPr>
          <p:sp>
            <p:nvSpPr>
              <p:cNvPr id="44" name="Freeform 8">
                <a:extLst>
                  <a:ext uri="{FF2B5EF4-FFF2-40B4-BE49-F238E27FC236}">
                    <a16:creationId xmlns:a16="http://schemas.microsoft.com/office/drawing/2014/main" id="{A56FD101-B02D-5687-D941-39A75895026E}"/>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45" name="TextBox 9">
                <a:extLst>
                  <a:ext uri="{FF2B5EF4-FFF2-40B4-BE49-F238E27FC236}">
                    <a16:creationId xmlns:a16="http://schemas.microsoft.com/office/drawing/2014/main" id="{C2306A44-682E-E1A0-257F-A2C2AA35AFED}"/>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41" name="Freeform 10">
              <a:extLst>
                <a:ext uri="{FF2B5EF4-FFF2-40B4-BE49-F238E27FC236}">
                  <a16:creationId xmlns:a16="http://schemas.microsoft.com/office/drawing/2014/main" id="{0E308190-465B-48A8-924B-3B2EE920666C}"/>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9"/>
              <a:stretch>
                <a:fillRect/>
              </a:stretch>
            </a:blipFill>
          </p:spPr>
        </p:sp>
        <p:sp>
          <p:nvSpPr>
            <p:cNvPr id="42" name="AutoShape 11">
              <a:extLst>
                <a:ext uri="{FF2B5EF4-FFF2-40B4-BE49-F238E27FC236}">
                  <a16:creationId xmlns:a16="http://schemas.microsoft.com/office/drawing/2014/main" id="{ABD93C96-F1F0-22EE-EC9C-4428F7E84809}"/>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43" name="TextBox 12">
              <a:extLst>
                <a:ext uri="{FF2B5EF4-FFF2-40B4-BE49-F238E27FC236}">
                  <a16:creationId xmlns:a16="http://schemas.microsoft.com/office/drawing/2014/main" id="{385D48FF-4673-371A-8A4F-ADFF67AAF145}"/>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32187" y="0"/>
            <a:ext cx="11555813" cy="9943549"/>
          </a:xfrm>
          <a:custGeom>
            <a:avLst/>
            <a:gdLst/>
            <a:ahLst/>
            <a:cxnLst/>
            <a:rect l="l" t="t" r="r" b="b"/>
            <a:pathLst>
              <a:path w="11555813" h="9943549">
                <a:moveTo>
                  <a:pt x="0" y="0"/>
                </a:moveTo>
                <a:lnTo>
                  <a:pt x="11555813" y="0"/>
                </a:lnTo>
                <a:lnTo>
                  <a:pt x="11555813" y="9943549"/>
                </a:lnTo>
                <a:lnTo>
                  <a:pt x="0" y="9943549"/>
                </a:lnTo>
                <a:lnTo>
                  <a:pt x="0" y="0"/>
                </a:lnTo>
                <a:close/>
              </a:path>
            </a:pathLst>
          </a:custGeom>
          <a:blipFill>
            <a:blip r:embed="rId2">
              <a:alphaModFix amt="31999"/>
            </a:blip>
            <a:stretch>
              <a:fillRect t="-4300" r="-4749" b="-5480"/>
            </a:stretch>
          </a:blipFill>
        </p:spPr>
      </p:sp>
      <p:sp>
        <p:nvSpPr>
          <p:cNvPr id="3" name="Freeform 3"/>
          <p:cNvSpPr/>
          <p:nvPr/>
        </p:nvSpPr>
        <p:spPr>
          <a:xfrm flipH="1">
            <a:off x="9024082" y="0"/>
            <a:ext cx="9263918" cy="10287000"/>
          </a:xfrm>
          <a:custGeom>
            <a:avLst/>
            <a:gdLst/>
            <a:ahLst/>
            <a:cxnLst/>
            <a:rect l="l" t="t" r="r" b="b"/>
            <a:pathLst>
              <a:path w="9263918" h="10287000">
                <a:moveTo>
                  <a:pt x="9263918" y="0"/>
                </a:moveTo>
                <a:lnTo>
                  <a:pt x="0" y="0"/>
                </a:lnTo>
                <a:lnTo>
                  <a:pt x="0" y="10287000"/>
                </a:lnTo>
                <a:lnTo>
                  <a:pt x="9263918" y="10287000"/>
                </a:lnTo>
                <a:lnTo>
                  <a:pt x="9263918" y="0"/>
                </a:lnTo>
                <a:close/>
              </a:path>
            </a:pathLst>
          </a:custGeom>
          <a:blipFill>
            <a:blip r:embed="rId2"/>
            <a:stretch>
              <a:fillRect l="-47116" t="-10918" b="-8559"/>
            </a:stretch>
          </a:blipFill>
        </p:spPr>
      </p:sp>
      <p:sp>
        <p:nvSpPr>
          <p:cNvPr id="4" name="Freeform 4"/>
          <p:cNvSpPr/>
          <p:nvPr/>
        </p:nvSpPr>
        <p:spPr>
          <a:xfrm flipV="1">
            <a:off x="6703612" y="2727942"/>
            <a:ext cx="11584388" cy="7215607"/>
          </a:xfrm>
          <a:custGeom>
            <a:avLst/>
            <a:gdLst/>
            <a:ahLst/>
            <a:cxnLst/>
            <a:rect l="l" t="t" r="r" b="b"/>
            <a:pathLst>
              <a:path w="11584388" h="7215607">
                <a:moveTo>
                  <a:pt x="0" y="7215607"/>
                </a:moveTo>
                <a:lnTo>
                  <a:pt x="11584388" y="7215607"/>
                </a:lnTo>
                <a:lnTo>
                  <a:pt x="11584388" y="0"/>
                </a:lnTo>
                <a:lnTo>
                  <a:pt x="0" y="0"/>
                </a:lnTo>
                <a:lnTo>
                  <a:pt x="0" y="7215607"/>
                </a:lnTo>
                <a:close/>
              </a:path>
            </a:pathLst>
          </a:custGeom>
          <a:blipFill>
            <a:blip r:embed="rId2"/>
            <a:stretch>
              <a:fillRect t="-51643" r="-4738"/>
            </a:stretch>
          </a:blipFill>
        </p:spPr>
      </p:sp>
      <p:sp>
        <p:nvSpPr>
          <p:cNvPr id="7" name="TextBox 7"/>
          <p:cNvSpPr txBox="1"/>
          <p:nvPr/>
        </p:nvSpPr>
        <p:spPr>
          <a:xfrm>
            <a:off x="236498" y="1104900"/>
            <a:ext cx="14390956" cy="1066800"/>
          </a:xfrm>
          <a:prstGeom prst="rect">
            <a:avLst/>
          </a:prstGeom>
        </p:spPr>
        <p:txBody>
          <a:bodyPr lIns="0" tIns="0" rIns="0" bIns="0" rtlCol="0" anchor="t">
            <a:spAutoFit/>
          </a:bodyPr>
          <a:lstStyle/>
          <a:p>
            <a:pPr marL="0" lvl="0" indent="0" algn="ctr" rtl="1">
              <a:lnSpc>
                <a:spcPts val="7500"/>
              </a:lnSpc>
              <a:spcBef>
                <a:spcPct val="0"/>
              </a:spcBef>
            </a:pPr>
            <a:r>
              <a:rPr lang="he-IL" sz="7500" u="none" strike="noStrike">
                <a:solidFill>
                  <a:srgbClr val="1194B7"/>
                </a:solidFill>
                <a:latin typeface="Luizi Rounded"/>
                <a:ea typeface="Luizi Rounded"/>
                <a:cs typeface="Luizi Rounded"/>
                <a:sym typeface="Luizi Rounded"/>
                <a:rtl/>
              </a:rPr>
              <a:t>יוצר פרוייקט גיבורים</a:t>
            </a:r>
          </a:p>
        </p:txBody>
      </p:sp>
      <p:pic>
        <p:nvPicPr>
          <p:cNvPr id="33" name="תמונה 32">
            <a:extLst>
              <a:ext uri="{FF2B5EF4-FFF2-40B4-BE49-F238E27FC236}">
                <a16:creationId xmlns:a16="http://schemas.microsoft.com/office/drawing/2014/main" id="{1AD8264E-2B3E-F2D5-E496-EECFE36580D7}"/>
              </a:ext>
            </a:extLst>
          </p:cNvPr>
          <p:cNvPicPr>
            <a:picLocks noChangeAspect="1"/>
          </p:cNvPicPr>
          <p:nvPr/>
        </p:nvPicPr>
        <p:blipFill>
          <a:blip r:embed="rId3">
            <a:extLst>
              <a:ext uri="{28A0092B-C50C-407E-A947-70E740481C1C}">
                <a14:useLocalDpi xmlns:a14="http://schemas.microsoft.com/office/drawing/2010/main" val="0"/>
              </a:ext>
            </a:extLst>
          </a:blip>
          <a:srcRect t="2653" r="25302" b="8624"/>
          <a:stretch>
            <a:fillRect/>
          </a:stretch>
        </p:blipFill>
        <p:spPr>
          <a:xfrm>
            <a:off x="10272729" y="-8792"/>
            <a:ext cx="8015271" cy="10198418"/>
          </a:xfrm>
          <a:prstGeom prst="rect">
            <a:avLst/>
          </a:prstGeom>
        </p:spPr>
      </p:pic>
      <p:grpSp>
        <p:nvGrpSpPr>
          <p:cNvPr id="8" name="Group 8"/>
          <p:cNvGrpSpPr/>
          <p:nvPr/>
        </p:nvGrpSpPr>
        <p:grpSpPr>
          <a:xfrm>
            <a:off x="8291948" y="3075083"/>
            <a:ext cx="5178383" cy="2068417"/>
            <a:chOff x="0" y="0"/>
            <a:chExt cx="6904510" cy="2757890"/>
          </a:xfrm>
        </p:grpSpPr>
        <p:grpSp>
          <p:nvGrpSpPr>
            <p:cNvPr id="9" name="Group 9"/>
            <p:cNvGrpSpPr/>
            <p:nvPr/>
          </p:nvGrpSpPr>
          <p:grpSpPr>
            <a:xfrm>
              <a:off x="0" y="0"/>
              <a:ext cx="6904510" cy="2757890"/>
              <a:chOff x="0" y="0"/>
              <a:chExt cx="7426013" cy="2966195"/>
            </a:xfrm>
          </p:grpSpPr>
          <p:sp>
            <p:nvSpPr>
              <p:cNvPr id="10" name="Freeform 10"/>
              <p:cNvSpPr/>
              <p:nvPr/>
            </p:nvSpPr>
            <p:spPr>
              <a:xfrm>
                <a:off x="14779" y="22042"/>
                <a:ext cx="7396464" cy="2922104"/>
              </a:xfrm>
              <a:custGeom>
                <a:avLst/>
                <a:gdLst/>
                <a:ahLst/>
                <a:cxnLst/>
                <a:rect l="l" t="t" r="r" b="b"/>
                <a:pathLst>
                  <a:path w="7396464" h="2922104">
                    <a:moveTo>
                      <a:pt x="0" y="470045"/>
                    </a:moveTo>
                    <a:cubicBezTo>
                      <a:pt x="0" y="210501"/>
                      <a:pt x="142687" y="0"/>
                      <a:pt x="318626" y="0"/>
                    </a:cubicBezTo>
                    <a:lnTo>
                      <a:pt x="7077838" y="0"/>
                    </a:lnTo>
                    <a:cubicBezTo>
                      <a:pt x="7253850" y="0"/>
                      <a:pt x="7396464" y="210501"/>
                      <a:pt x="7396464" y="470045"/>
                    </a:cubicBezTo>
                    <a:lnTo>
                      <a:pt x="7396464" y="2452059"/>
                    </a:lnTo>
                    <a:cubicBezTo>
                      <a:pt x="7396464" y="2711713"/>
                      <a:pt x="7253777" y="2922104"/>
                      <a:pt x="7077838" y="2922104"/>
                    </a:cubicBezTo>
                    <a:lnTo>
                      <a:pt x="318626" y="2922104"/>
                    </a:lnTo>
                    <a:cubicBezTo>
                      <a:pt x="142687" y="2922104"/>
                      <a:pt x="0" y="2711713"/>
                      <a:pt x="0" y="2452059"/>
                    </a:cubicBezTo>
                    <a:close/>
                  </a:path>
                </a:pathLst>
              </a:custGeom>
              <a:solidFill>
                <a:srgbClr val="FFFFFF"/>
              </a:solidFill>
            </p:spPr>
          </p:sp>
          <p:sp>
            <p:nvSpPr>
              <p:cNvPr id="11" name="Freeform 11"/>
              <p:cNvSpPr/>
              <p:nvPr/>
            </p:nvSpPr>
            <p:spPr>
              <a:xfrm>
                <a:off x="0" y="0"/>
                <a:ext cx="7426028" cy="2966188"/>
              </a:xfrm>
              <a:custGeom>
                <a:avLst/>
                <a:gdLst/>
                <a:ahLst/>
                <a:cxnLst/>
                <a:rect l="l" t="t" r="r" b="b"/>
                <a:pathLst>
                  <a:path w="7426028" h="2966188">
                    <a:moveTo>
                      <a:pt x="0" y="492087"/>
                    </a:moveTo>
                    <a:cubicBezTo>
                      <a:pt x="0" y="220089"/>
                      <a:pt x="149412" y="0"/>
                      <a:pt x="333405" y="0"/>
                    </a:cubicBezTo>
                    <a:lnTo>
                      <a:pt x="7092617" y="0"/>
                    </a:lnTo>
                    <a:lnTo>
                      <a:pt x="7092617" y="22042"/>
                    </a:lnTo>
                    <a:lnTo>
                      <a:pt x="7092617" y="0"/>
                    </a:lnTo>
                    <a:cubicBezTo>
                      <a:pt x="7276610" y="0"/>
                      <a:pt x="7426028" y="220089"/>
                      <a:pt x="7426028" y="492087"/>
                    </a:cubicBezTo>
                    <a:lnTo>
                      <a:pt x="7411243" y="492087"/>
                    </a:lnTo>
                    <a:lnTo>
                      <a:pt x="7426028" y="492087"/>
                    </a:lnTo>
                    <a:lnTo>
                      <a:pt x="7426028" y="2474101"/>
                    </a:lnTo>
                    <a:lnTo>
                      <a:pt x="7411243" y="2474101"/>
                    </a:lnTo>
                    <a:lnTo>
                      <a:pt x="7426028" y="2474101"/>
                    </a:lnTo>
                    <a:cubicBezTo>
                      <a:pt x="7426028" y="2746099"/>
                      <a:pt x="7276610" y="2966188"/>
                      <a:pt x="7092617" y="2966188"/>
                    </a:cubicBezTo>
                    <a:lnTo>
                      <a:pt x="7092617" y="2944146"/>
                    </a:lnTo>
                    <a:lnTo>
                      <a:pt x="7092617" y="2966188"/>
                    </a:lnTo>
                    <a:lnTo>
                      <a:pt x="333405" y="2966188"/>
                    </a:lnTo>
                    <a:lnTo>
                      <a:pt x="333405" y="2944146"/>
                    </a:lnTo>
                    <a:lnTo>
                      <a:pt x="333405" y="2966188"/>
                    </a:lnTo>
                    <a:cubicBezTo>
                      <a:pt x="149412" y="2966188"/>
                      <a:pt x="0" y="2746099"/>
                      <a:pt x="0" y="2474101"/>
                    </a:cubicBezTo>
                    <a:lnTo>
                      <a:pt x="0" y="492087"/>
                    </a:lnTo>
                    <a:lnTo>
                      <a:pt x="14779" y="492087"/>
                    </a:lnTo>
                    <a:lnTo>
                      <a:pt x="0" y="492087"/>
                    </a:lnTo>
                    <a:moveTo>
                      <a:pt x="29557" y="492087"/>
                    </a:moveTo>
                    <a:lnTo>
                      <a:pt x="29557" y="2474101"/>
                    </a:lnTo>
                    <a:lnTo>
                      <a:pt x="14779" y="2474101"/>
                    </a:lnTo>
                    <a:lnTo>
                      <a:pt x="29557" y="2474101"/>
                    </a:lnTo>
                    <a:cubicBezTo>
                      <a:pt x="29557" y="2721302"/>
                      <a:pt x="165446" y="2922104"/>
                      <a:pt x="333405" y="2922104"/>
                    </a:cubicBezTo>
                    <a:lnTo>
                      <a:pt x="7092617" y="2922104"/>
                    </a:lnTo>
                    <a:cubicBezTo>
                      <a:pt x="7260575" y="2922104"/>
                      <a:pt x="7396464" y="2721302"/>
                      <a:pt x="7396464" y="2474101"/>
                    </a:cubicBezTo>
                    <a:lnTo>
                      <a:pt x="7396464" y="492087"/>
                    </a:lnTo>
                    <a:cubicBezTo>
                      <a:pt x="7396464" y="244886"/>
                      <a:pt x="7260575" y="44084"/>
                      <a:pt x="7092617" y="44084"/>
                    </a:cubicBezTo>
                    <a:lnTo>
                      <a:pt x="333405" y="44084"/>
                    </a:lnTo>
                    <a:lnTo>
                      <a:pt x="333405" y="22042"/>
                    </a:lnTo>
                    <a:lnTo>
                      <a:pt x="333405" y="44084"/>
                    </a:lnTo>
                    <a:cubicBezTo>
                      <a:pt x="165446" y="44084"/>
                      <a:pt x="29557" y="244886"/>
                      <a:pt x="29557" y="492087"/>
                    </a:cubicBezTo>
                    <a:close/>
                  </a:path>
                </a:pathLst>
              </a:custGeom>
              <a:solidFill>
                <a:srgbClr val="46ACC7"/>
              </a:solidFill>
            </p:spPr>
          </p:sp>
        </p:grpSp>
        <p:sp>
          <p:nvSpPr>
            <p:cNvPr id="12" name="TextBox 12"/>
            <p:cNvSpPr txBox="1"/>
            <p:nvPr/>
          </p:nvSpPr>
          <p:spPr>
            <a:xfrm>
              <a:off x="722248" y="493057"/>
              <a:ext cx="5460014" cy="1744067"/>
            </a:xfrm>
            <a:prstGeom prst="rect">
              <a:avLst/>
            </a:prstGeom>
          </p:spPr>
          <p:txBody>
            <a:bodyPr lIns="0" tIns="0" rIns="0" bIns="0" rtlCol="0" anchor="t">
              <a:spAutoFit/>
            </a:bodyPr>
            <a:lstStyle/>
            <a:p>
              <a:pPr algn="ctr" rtl="1">
                <a:lnSpc>
                  <a:spcPts val="3410"/>
                </a:lnSpc>
                <a:spcBef>
                  <a:spcPct val="0"/>
                </a:spcBef>
              </a:pPr>
              <a:r>
                <a:rPr lang="ar-EG" sz="2750" dirty="0">
                  <a:solidFill>
                    <a:srgbClr val="1A1A1A"/>
                  </a:solidFill>
                  <a:latin typeface="Heebo Light"/>
                  <a:ea typeface="Heebo Light"/>
                  <a:cs typeface="Heebo Light"/>
                  <a:sym typeface="Heebo Light"/>
                  <a:rtl/>
                </a:rPr>
                <a:t> </a:t>
              </a:r>
              <a:r>
                <a:rPr lang="he-IL" sz="2750" b="1" dirty="0">
                  <a:solidFill>
                    <a:srgbClr val="1A1A1A"/>
                  </a:solidFill>
                  <a:latin typeface="Heebo Bold"/>
                  <a:ea typeface="Heebo Bold"/>
                  <a:cs typeface="Heebo Bold"/>
                  <a:sym typeface="Heebo Bold"/>
                  <a:rtl/>
                </a:rPr>
                <a:t>גלעד שגב</a:t>
              </a:r>
              <a:r>
                <a:rPr lang="he-IL" sz="2750" dirty="0">
                  <a:solidFill>
                    <a:srgbClr val="1A1A1A"/>
                  </a:solidFill>
                  <a:latin typeface="Heebo Light"/>
                  <a:ea typeface="Heebo Light"/>
                  <a:cs typeface="Heebo Light"/>
                  <a:sym typeface="Heebo Light"/>
                  <a:rtl/>
                </a:rPr>
                <a:t> אמן ויזם חברתי בעל ניסיון בינלאומי ביצירת חוויות תוכן חדשניות.</a:t>
              </a:r>
            </a:p>
          </p:txBody>
        </p:sp>
      </p:grpSp>
      <p:grpSp>
        <p:nvGrpSpPr>
          <p:cNvPr id="13" name="Group 13"/>
          <p:cNvGrpSpPr/>
          <p:nvPr/>
        </p:nvGrpSpPr>
        <p:grpSpPr>
          <a:xfrm>
            <a:off x="8291948" y="5603409"/>
            <a:ext cx="5178383" cy="2235746"/>
            <a:chOff x="0" y="0"/>
            <a:chExt cx="6904510" cy="2980994"/>
          </a:xfrm>
        </p:grpSpPr>
        <p:grpSp>
          <p:nvGrpSpPr>
            <p:cNvPr id="14" name="Group 14"/>
            <p:cNvGrpSpPr/>
            <p:nvPr/>
          </p:nvGrpSpPr>
          <p:grpSpPr>
            <a:xfrm>
              <a:off x="0" y="0"/>
              <a:ext cx="6904510" cy="2980994"/>
              <a:chOff x="0" y="0"/>
              <a:chExt cx="7426013" cy="3206151"/>
            </a:xfrm>
          </p:grpSpPr>
          <p:sp>
            <p:nvSpPr>
              <p:cNvPr id="15" name="Freeform 15"/>
              <p:cNvSpPr/>
              <p:nvPr/>
            </p:nvSpPr>
            <p:spPr>
              <a:xfrm>
                <a:off x="14779" y="23825"/>
                <a:ext cx="7396464" cy="3158493"/>
              </a:xfrm>
              <a:custGeom>
                <a:avLst/>
                <a:gdLst/>
                <a:ahLst/>
                <a:cxnLst/>
                <a:rect l="l" t="t" r="r" b="b"/>
                <a:pathLst>
                  <a:path w="7396464" h="3158493">
                    <a:moveTo>
                      <a:pt x="0" y="508070"/>
                    </a:moveTo>
                    <a:cubicBezTo>
                      <a:pt x="0" y="227530"/>
                      <a:pt x="142687" y="0"/>
                      <a:pt x="318626" y="0"/>
                    </a:cubicBezTo>
                    <a:lnTo>
                      <a:pt x="7077838" y="0"/>
                    </a:lnTo>
                    <a:cubicBezTo>
                      <a:pt x="7253850" y="0"/>
                      <a:pt x="7396464" y="227530"/>
                      <a:pt x="7396464" y="508070"/>
                    </a:cubicBezTo>
                    <a:lnTo>
                      <a:pt x="7396464" y="2650423"/>
                    </a:lnTo>
                    <a:cubicBezTo>
                      <a:pt x="7396464" y="2931082"/>
                      <a:pt x="7253777" y="3158493"/>
                      <a:pt x="7077838" y="3158493"/>
                    </a:cubicBezTo>
                    <a:lnTo>
                      <a:pt x="318626" y="3158493"/>
                    </a:lnTo>
                    <a:cubicBezTo>
                      <a:pt x="142687" y="3158493"/>
                      <a:pt x="0" y="2931082"/>
                      <a:pt x="0" y="2650423"/>
                    </a:cubicBezTo>
                    <a:close/>
                  </a:path>
                </a:pathLst>
              </a:custGeom>
              <a:solidFill>
                <a:srgbClr val="FFFFFF"/>
              </a:solidFill>
            </p:spPr>
          </p:sp>
          <p:sp>
            <p:nvSpPr>
              <p:cNvPr id="16" name="Freeform 16"/>
              <p:cNvSpPr/>
              <p:nvPr/>
            </p:nvSpPr>
            <p:spPr>
              <a:xfrm>
                <a:off x="0" y="0"/>
                <a:ext cx="7426028" cy="3206143"/>
              </a:xfrm>
              <a:custGeom>
                <a:avLst/>
                <a:gdLst/>
                <a:ahLst/>
                <a:cxnLst/>
                <a:rect l="l" t="t" r="r" b="b"/>
                <a:pathLst>
                  <a:path w="7426028" h="3206143">
                    <a:moveTo>
                      <a:pt x="0" y="531895"/>
                    </a:moveTo>
                    <a:cubicBezTo>
                      <a:pt x="0" y="237894"/>
                      <a:pt x="149412" y="0"/>
                      <a:pt x="333405" y="0"/>
                    </a:cubicBezTo>
                    <a:lnTo>
                      <a:pt x="7092617" y="0"/>
                    </a:lnTo>
                    <a:lnTo>
                      <a:pt x="7092617" y="23825"/>
                    </a:lnTo>
                    <a:lnTo>
                      <a:pt x="7092617" y="0"/>
                    </a:lnTo>
                    <a:cubicBezTo>
                      <a:pt x="7276610" y="0"/>
                      <a:pt x="7426028" y="237894"/>
                      <a:pt x="7426028" y="531895"/>
                    </a:cubicBezTo>
                    <a:lnTo>
                      <a:pt x="7411243" y="531895"/>
                    </a:lnTo>
                    <a:lnTo>
                      <a:pt x="7426028" y="531895"/>
                    </a:lnTo>
                    <a:lnTo>
                      <a:pt x="7426028" y="2674248"/>
                    </a:lnTo>
                    <a:lnTo>
                      <a:pt x="7411243" y="2674248"/>
                    </a:lnTo>
                    <a:lnTo>
                      <a:pt x="7426028" y="2674248"/>
                    </a:lnTo>
                    <a:cubicBezTo>
                      <a:pt x="7426028" y="2968249"/>
                      <a:pt x="7276610" y="3206143"/>
                      <a:pt x="7092617" y="3206143"/>
                    </a:cubicBezTo>
                    <a:lnTo>
                      <a:pt x="7092617" y="3182318"/>
                    </a:lnTo>
                    <a:lnTo>
                      <a:pt x="7092617" y="3206143"/>
                    </a:lnTo>
                    <a:lnTo>
                      <a:pt x="333405" y="3206143"/>
                    </a:lnTo>
                    <a:lnTo>
                      <a:pt x="333405" y="3182318"/>
                    </a:lnTo>
                    <a:lnTo>
                      <a:pt x="333405" y="3206143"/>
                    </a:lnTo>
                    <a:cubicBezTo>
                      <a:pt x="149412" y="3206143"/>
                      <a:pt x="0" y="2968249"/>
                      <a:pt x="0" y="2674248"/>
                    </a:cubicBezTo>
                    <a:lnTo>
                      <a:pt x="0" y="531895"/>
                    </a:lnTo>
                    <a:lnTo>
                      <a:pt x="14779" y="531895"/>
                    </a:lnTo>
                    <a:lnTo>
                      <a:pt x="0" y="531895"/>
                    </a:lnTo>
                    <a:moveTo>
                      <a:pt x="29557" y="531895"/>
                    </a:moveTo>
                    <a:lnTo>
                      <a:pt x="29557" y="2674248"/>
                    </a:lnTo>
                    <a:lnTo>
                      <a:pt x="14779" y="2674248"/>
                    </a:lnTo>
                    <a:lnTo>
                      <a:pt x="29557" y="2674248"/>
                    </a:lnTo>
                    <a:cubicBezTo>
                      <a:pt x="29557" y="2941446"/>
                      <a:pt x="165446" y="3158493"/>
                      <a:pt x="333405" y="3158493"/>
                    </a:cubicBezTo>
                    <a:lnTo>
                      <a:pt x="7092617" y="3158493"/>
                    </a:lnTo>
                    <a:cubicBezTo>
                      <a:pt x="7260575" y="3158493"/>
                      <a:pt x="7396464" y="2941446"/>
                      <a:pt x="7396464" y="2674248"/>
                    </a:cubicBezTo>
                    <a:lnTo>
                      <a:pt x="7396464" y="531895"/>
                    </a:lnTo>
                    <a:cubicBezTo>
                      <a:pt x="7396464" y="264697"/>
                      <a:pt x="7260575" y="47650"/>
                      <a:pt x="7092617" y="47650"/>
                    </a:cubicBezTo>
                    <a:lnTo>
                      <a:pt x="333405" y="47650"/>
                    </a:lnTo>
                    <a:lnTo>
                      <a:pt x="333405" y="23825"/>
                    </a:lnTo>
                    <a:lnTo>
                      <a:pt x="333405" y="47650"/>
                    </a:lnTo>
                    <a:cubicBezTo>
                      <a:pt x="165446" y="47650"/>
                      <a:pt x="29557" y="264697"/>
                      <a:pt x="29557" y="531895"/>
                    </a:cubicBezTo>
                    <a:close/>
                  </a:path>
                </a:pathLst>
              </a:custGeom>
              <a:solidFill>
                <a:srgbClr val="46ACC7"/>
              </a:solidFill>
            </p:spPr>
          </p:sp>
        </p:grpSp>
        <p:sp>
          <p:nvSpPr>
            <p:cNvPr id="17" name="TextBox 17"/>
            <p:cNvSpPr txBox="1"/>
            <p:nvPr/>
          </p:nvSpPr>
          <p:spPr>
            <a:xfrm>
              <a:off x="345773" y="623501"/>
              <a:ext cx="6212963" cy="1744066"/>
            </a:xfrm>
            <a:prstGeom prst="rect">
              <a:avLst/>
            </a:prstGeom>
          </p:spPr>
          <p:txBody>
            <a:bodyPr lIns="0" tIns="0" rIns="0" bIns="0" rtlCol="0" anchor="t">
              <a:spAutoFit/>
            </a:bodyPr>
            <a:lstStyle/>
            <a:p>
              <a:pPr algn="ctr">
                <a:lnSpc>
                  <a:spcPts val="3406"/>
                </a:lnSpc>
                <a:spcBef>
                  <a:spcPct val="0"/>
                </a:spcBef>
              </a:pPr>
              <a:r>
                <a:rPr lang="he-IL" sz="2747" dirty="0">
                  <a:solidFill>
                    <a:srgbClr val="1A1A1A"/>
                  </a:solidFill>
                  <a:latin typeface="Heebo Light"/>
                  <a:ea typeface="Heebo Light"/>
                  <a:cs typeface="Heebo Light"/>
                  <a:sym typeface="Heebo Light"/>
                  <a:rtl/>
                </a:rPr>
                <a:t>התחלה אישית והשראה משפחתית, תחילה נבעה מהשיר </a:t>
              </a:r>
              <a:r>
                <a:rPr lang="he-IL" sz="2747" b="1" dirty="0">
                  <a:solidFill>
                    <a:srgbClr val="1A1A1A"/>
                  </a:solidFill>
                  <a:latin typeface="Heebo Bold"/>
                  <a:ea typeface="Heebo Bold"/>
                  <a:cs typeface="Heebo Bold"/>
                  <a:sym typeface="Heebo Bold"/>
                  <a:rtl/>
                </a:rPr>
                <a:t>"עכשיו טוב" </a:t>
              </a:r>
              <a:r>
                <a:rPr lang="he-IL" sz="2747" dirty="0">
                  <a:solidFill>
                    <a:srgbClr val="1A1A1A"/>
                  </a:solidFill>
                  <a:latin typeface="Heebo Light"/>
                  <a:ea typeface="Heebo Light"/>
                  <a:cs typeface="Heebo Light"/>
                  <a:sym typeface="Heebo Light"/>
                  <a:rtl/>
                </a:rPr>
                <a:t>שכתב לזכר אחיו.</a:t>
              </a:r>
            </a:p>
          </p:txBody>
        </p:sp>
      </p:grpSp>
      <p:grpSp>
        <p:nvGrpSpPr>
          <p:cNvPr id="18" name="Group 18"/>
          <p:cNvGrpSpPr/>
          <p:nvPr/>
        </p:nvGrpSpPr>
        <p:grpSpPr>
          <a:xfrm>
            <a:off x="1251570" y="3075083"/>
            <a:ext cx="6561406" cy="4764072"/>
            <a:chOff x="0" y="0"/>
            <a:chExt cx="8748541" cy="6352096"/>
          </a:xfrm>
        </p:grpSpPr>
        <p:grpSp>
          <p:nvGrpSpPr>
            <p:cNvPr id="19" name="Group 19"/>
            <p:cNvGrpSpPr/>
            <p:nvPr/>
          </p:nvGrpSpPr>
          <p:grpSpPr>
            <a:xfrm>
              <a:off x="0" y="0"/>
              <a:ext cx="8748541" cy="6352096"/>
              <a:chOff x="0" y="0"/>
              <a:chExt cx="9409324" cy="6831874"/>
            </a:xfrm>
          </p:grpSpPr>
          <p:sp>
            <p:nvSpPr>
              <p:cNvPr id="20" name="Freeform 20"/>
              <p:cNvSpPr/>
              <p:nvPr/>
            </p:nvSpPr>
            <p:spPr>
              <a:xfrm>
                <a:off x="18726" y="50768"/>
                <a:ext cx="9371884" cy="6730321"/>
              </a:xfrm>
              <a:custGeom>
                <a:avLst/>
                <a:gdLst/>
                <a:ahLst/>
                <a:cxnLst/>
                <a:rect l="l" t="t" r="r" b="b"/>
                <a:pathLst>
                  <a:path w="9371884" h="6730321">
                    <a:moveTo>
                      <a:pt x="0" y="1082629"/>
                    </a:moveTo>
                    <a:cubicBezTo>
                      <a:pt x="0" y="484835"/>
                      <a:pt x="180795" y="0"/>
                      <a:pt x="403724" y="0"/>
                    </a:cubicBezTo>
                    <a:lnTo>
                      <a:pt x="8968160" y="0"/>
                    </a:lnTo>
                    <a:cubicBezTo>
                      <a:pt x="9191182" y="0"/>
                      <a:pt x="9371884" y="484835"/>
                      <a:pt x="9371884" y="1082629"/>
                    </a:cubicBezTo>
                    <a:lnTo>
                      <a:pt x="9371884" y="5647692"/>
                    </a:lnTo>
                    <a:cubicBezTo>
                      <a:pt x="9371884" y="6245740"/>
                      <a:pt x="9191089" y="6730321"/>
                      <a:pt x="8968160" y="6730321"/>
                    </a:cubicBezTo>
                    <a:lnTo>
                      <a:pt x="403724" y="6730321"/>
                    </a:lnTo>
                    <a:cubicBezTo>
                      <a:pt x="180795" y="6730321"/>
                      <a:pt x="0" y="6245740"/>
                      <a:pt x="0" y="5647692"/>
                    </a:cubicBezTo>
                    <a:close/>
                  </a:path>
                </a:pathLst>
              </a:custGeom>
              <a:solidFill>
                <a:srgbClr val="FFFFFF"/>
              </a:solidFill>
            </p:spPr>
          </p:sp>
          <p:sp>
            <p:nvSpPr>
              <p:cNvPr id="21" name="Freeform 21"/>
              <p:cNvSpPr/>
              <p:nvPr/>
            </p:nvSpPr>
            <p:spPr>
              <a:xfrm>
                <a:off x="0" y="0"/>
                <a:ext cx="9409340" cy="6831857"/>
              </a:xfrm>
              <a:custGeom>
                <a:avLst/>
                <a:gdLst/>
                <a:ahLst/>
                <a:cxnLst/>
                <a:rect l="l" t="t" r="r" b="b"/>
                <a:pathLst>
                  <a:path w="9409340" h="6831857">
                    <a:moveTo>
                      <a:pt x="0" y="1133397"/>
                    </a:moveTo>
                    <a:cubicBezTo>
                      <a:pt x="0" y="506919"/>
                      <a:pt x="189316" y="0"/>
                      <a:pt x="422450" y="0"/>
                    </a:cubicBezTo>
                    <a:lnTo>
                      <a:pt x="8986886" y="0"/>
                    </a:lnTo>
                    <a:lnTo>
                      <a:pt x="8986886" y="50768"/>
                    </a:lnTo>
                    <a:lnTo>
                      <a:pt x="8986886" y="0"/>
                    </a:lnTo>
                    <a:cubicBezTo>
                      <a:pt x="9220020" y="0"/>
                      <a:pt x="9409340" y="506919"/>
                      <a:pt x="9409340" y="1133397"/>
                    </a:cubicBezTo>
                    <a:lnTo>
                      <a:pt x="9390610" y="1133397"/>
                    </a:lnTo>
                    <a:lnTo>
                      <a:pt x="9409340" y="1133397"/>
                    </a:lnTo>
                    <a:lnTo>
                      <a:pt x="9409340" y="5698460"/>
                    </a:lnTo>
                    <a:lnTo>
                      <a:pt x="9390610" y="5698460"/>
                    </a:lnTo>
                    <a:lnTo>
                      <a:pt x="9409340" y="5698460"/>
                    </a:lnTo>
                    <a:cubicBezTo>
                      <a:pt x="9409340" y="6324938"/>
                      <a:pt x="9220020" y="6831857"/>
                      <a:pt x="8986886" y="6831857"/>
                    </a:cubicBezTo>
                    <a:lnTo>
                      <a:pt x="8986886" y="6781089"/>
                    </a:lnTo>
                    <a:lnTo>
                      <a:pt x="8986886" y="6831857"/>
                    </a:lnTo>
                    <a:lnTo>
                      <a:pt x="422450" y="6831857"/>
                    </a:lnTo>
                    <a:lnTo>
                      <a:pt x="422450" y="6781089"/>
                    </a:lnTo>
                    <a:lnTo>
                      <a:pt x="422450" y="6831857"/>
                    </a:lnTo>
                    <a:cubicBezTo>
                      <a:pt x="189316" y="6831857"/>
                      <a:pt x="0" y="6324938"/>
                      <a:pt x="0" y="5698460"/>
                    </a:cubicBezTo>
                    <a:lnTo>
                      <a:pt x="0" y="1133397"/>
                    </a:lnTo>
                    <a:lnTo>
                      <a:pt x="18726" y="1133397"/>
                    </a:lnTo>
                    <a:lnTo>
                      <a:pt x="0" y="1133397"/>
                    </a:lnTo>
                    <a:moveTo>
                      <a:pt x="37451" y="1133397"/>
                    </a:moveTo>
                    <a:lnTo>
                      <a:pt x="37451" y="5698460"/>
                    </a:lnTo>
                    <a:lnTo>
                      <a:pt x="18726" y="5698460"/>
                    </a:lnTo>
                    <a:lnTo>
                      <a:pt x="37451" y="5698460"/>
                    </a:lnTo>
                    <a:cubicBezTo>
                      <a:pt x="37451" y="6267824"/>
                      <a:pt x="209633" y="6730321"/>
                      <a:pt x="422450" y="6730321"/>
                    </a:cubicBezTo>
                    <a:lnTo>
                      <a:pt x="8986886" y="6730321"/>
                    </a:lnTo>
                    <a:cubicBezTo>
                      <a:pt x="9199702" y="6730321"/>
                      <a:pt x="9371885" y="6267824"/>
                      <a:pt x="9371885" y="5698460"/>
                    </a:cubicBezTo>
                    <a:lnTo>
                      <a:pt x="9371885" y="1133397"/>
                    </a:lnTo>
                    <a:cubicBezTo>
                      <a:pt x="9371885" y="564033"/>
                      <a:pt x="9199703" y="101536"/>
                      <a:pt x="8986886" y="101536"/>
                    </a:cubicBezTo>
                    <a:lnTo>
                      <a:pt x="422450" y="101536"/>
                    </a:lnTo>
                    <a:lnTo>
                      <a:pt x="422450" y="50768"/>
                    </a:lnTo>
                    <a:lnTo>
                      <a:pt x="422450" y="101536"/>
                    </a:lnTo>
                    <a:cubicBezTo>
                      <a:pt x="209633" y="101536"/>
                      <a:pt x="37451" y="564033"/>
                      <a:pt x="37451" y="1133397"/>
                    </a:cubicBezTo>
                    <a:close/>
                  </a:path>
                </a:pathLst>
              </a:custGeom>
              <a:solidFill>
                <a:srgbClr val="46ACC7"/>
              </a:solidFill>
            </p:spPr>
          </p:sp>
        </p:grpSp>
        <p:sp>
          <p:nvSpPr>
            <p:cNvPr id="22" name="TextBox 22"/>
            <p:cNvSpPr txBox="1"/>
            <p:nvPr/>
          </p:nvSpPr>
          <p:spPr>
            <a:xfrm>
              <a:off x="469012" y="594552"/>
              <a:ext cx="7810517" cy="5143943"/>
            </a:xfrm>
            <a:prstGeom prst="rect">
              <a:avLst/>
            </a:prstGeom>
          </p:spPr>
          <p:txBody>
            <a:bodyPr lIns="0" tIns="0" rIns="0" bIns="0" rtlCol="0" anchor="t">
              <a:spAutoFit/>
            </a:bodyPr>
            <a:lstStyle/>
            <a:p>
              <a:pPr algn="ctr" rtl="1">
                <a:lnSpc>
                  <a:spcPts val="3406"/>
                </a:lnSpc>
                <a:spcBef>
                  <a:spcPct val="0"/>
                </a:spcBef>
              </a:pPr>
              <a:r>
                <a:rPr lang="he-IL" sz="2747">
                  <a:solidFill>
                    <a:srgbClr val="1A1A1A"/>
                  </a:solidFill>
                  <a:latin typeface="Heebo Light"/>
                  <a:ea typeface="Heebo Light"/>
                  <a:cs typeface="Heebo Light"/>
                  <a:sym typeface="Heebo Light"/>
                  <a:rtl/>
                </a:rPr>
                <a:t>בעקבות השבעה באוקטובר, גילוי אור ייחודי של גבורה, הבנה </a:t>
              </a:r>
              <a:r>
                <a:rPr lang="he-IL" sz="2747" b="1">
                  <a:solidFill>
                    <a:srgbClr val="1A1A1A"/>
                  </a:solidFill>
                  <a:latin typeface="Heebo Bold"/>
                  <a:ea typeface="Heebo Bold"/>
                  <a:cs typeface="Heebo Bold"/>
                  <a:sym typeface="Heebo Bold"/>
                  <a:rtl/>
                </a:rPr>
                <a:t>שהאור המרהיב של הגבורה הוא אוניברסלי </a:t>
              </a:r>
              <a:r>
                <a:rPr lang="he-IL" sz="2747">
                  <a:solidFill>
                    <a:srgbClr val="1A1A1A"/>
                  </a:solidFill>
                  <a:latin typeface="Heebo Light"/>
                  <a:ea typeface="Heebo Light"/>
                  <a:cs typeface="Heebo Light"/>
                  <a:sym typeface="Heebo Light"/>
                  <a:rtl/>
                </a:rPr>
                <a:t>וצריך להיות משותף עם האנושות כולה.</a:t>
              </a:r>
            </a:p>
            <a:p>
              <a:pPr algn="ctr" rtl="1">
                <a:lnSpc>
                  <a:spcPts val="3406"/>
                </a:lnSpc>
                <a:spcBef>
                  <a:spcPct val="0"/>
                </a:spcBef>
              </a:pPr>
              <a:endParaRPr lang="he-IL" sz="2747">
                <a:solidFill>
                  <a:srgbClr val="1A1A1A"/>
                </a:solidFill>
                <a:latin typeface="Heebo Light"/>
                <a:ea typeface="Heebo Light"/>
                <a:cs typeface="Heebo Light"/>
                <a:sym typeface="Heebo Light"/>
                <a:rtl/>
              </a:endParaRPr>
            </a:p>
            <a:p>
              <a:pPr algn="ctr" rtl="1">
                <a:lnSpc>
                  <a:spcPts val="3406"/>
                </a:lnSpc>
                <a:spcBef>
                  <a:spcPct val="0"/>
                </a:spcBef>
              </a:pPr>
              <a:r>
                <a:rPr lang="he-IL" sz="2747">
                  <a:solidFill>
                    <a:srgbClr val="1A1A1A"/>
                  </a:solidFill>
                  <a:latin typeface="Heebo Light"/>
                  <a:ea typeface="Heebo Light"/>
                  <a:cs typeface="Heebo Light"/>
                  <a:sym typeface="Heebo Light"/>
                  <a:rtl/>
                </a:rPr>
                <a:t>התכנית הוצגה על מיטב הבמות ברחבי העולם והפכה לפרויקט חינוכי בינלאומי לשינוי הנרטיב היהודי מקורבנות לגבורה, בשיתוף ארגונים יהודיים מובילים.</a:t>
              </a:r>
            </a:p>
          </p:txBody>
        </p:sp>
      </p:grpSp>
      <p:sp>
        <p:nvSpPr>
          <p:cNvPr id="23" name="Freeform 23"/>
          <p:cNvSpPr/>
          <p:nvPr/>
        </p:nvSpPr>
        <p:spPr>
          <a:xfrm>
            <a:off x="3056852" y="2450339"/>
            <a:ext cx="8940748" cy="27148"/>
          </a:xfrm>
          <a:custGeom>
            <a:avLst/>
            <a:gdLst/>
            <a:ahLst/>
            <a:cxnLst/>
            <a:rect l="l" t="t" r="r" b="b"/>
            <a:pathLst>
              <a:path w="8940748" h="27148">
                <a:moveTo>
                  <a:pt x="0" y="0"/>
                </a:moveTo>
                <a:lnTo>
                  <a:pt x="8940748" y="0"/>
                </a:lnTo>
                <a:lnTo>
                  <a:pt x="8940748" y="27148"/>
                </a:lnTo>
                <a:lnTo>
                  <a:pt x="0" y="27148"/>
                </a:lnTo>
                <a:lnTo>
                  <a:pt x="0" y="0"/>
                </a:lnTo>
                <a:close/>
              </a:path>
            </a:pathLst>
          </a:custGeom>
          <a:blipFill>
            <a:blip r:embed="rId4"/>
            <a:stretch>
              <a:fillRect/>
            </a:stretch>
          </a:blipFill>
        </p:spPr>
      </p:sp>
      <p:grpSp>
        <p:nvGrpSpPr>
          <p:cNvPr id="5" name="Group 5">
            <a:extLst>
              <a:ext uri="{FF2B5EF4-FFF2-40B4-BE49-F238E27FC236}">
                <a16:creationId xmlns:a16="http://schemas.microsoft.com/office/drawing/2014/main" id="{2B91AFB3-BB35-E1B3-4CB9-6D862D125485}"/>
              </a:ext>
            </a:extLst>
          </p:cNvPr>
          <p:cNvGrpSpPr/>
          <p:nvPr/>
        </p:nvGrpSpPr>
        <p:grpSpPr>
          <a:xfrm>
            <a:off x="0" y="8922766"/>
            <a:ext cx="18288000" cy="1364234"/>
            <a:chOff x="0" y="0"/>
            <a:chExt cx="24384000" cy="1818978"/>
          </a:xfrm>
        </p:grpSpPr>
        <p:sp>
          <p:nvSpPr>
            <p:cNvPr id="6" name="Freeform 6">
              <a:extLst>
                <a:ext uri="{FF2B5EF4-FFF2-40B4-BE49-F238E27FC236}">
                  <a16:creationId xmlns:a16="http://schemas.microsoft.com/office/drawing/2014/main" id="{C4E22699-643B-AD69-010A-5F5332CA789A}"/>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a:stretch>
                <a:fillRect l="-186810" t="-1631" r="-934465"/>
              </a:stretch>
            </a:blipFill>
          </p:spPr>
        </p:sp>
        <p:grpSp>
          <p:nvGrpSpPr>
            <p:cNvPr id="32" name="Group 7">
              <a:extLst>
                <a:ext uri="{FF2B5EF4-FFF2-40B4-BE49-F238E27FC236}">
                  <a16:creationId xmlns:a16="http://schemas.microsoft.com/office/drawing/2014/main" id="{54040445-4B82-0058-5A36-88E7CE7B6804}"/>
                </a:ext>
              </a:extLst>
            </p:cNvPr>
            <p:cNvGrpSpPr/>
            <p:nvPr/>
          </p:nvGrpSpPr>
          <p:grpSpPr>
            <a:xfrm>
              <a:off x="16571268" y="0"/>
              <a:ext cx="4735616" cy="1365282"/>
              <a:chOff x="0" y="0"/>
              <a:chExt cx="947713" cy="273226"/>
            </a:xfrm>
          </p:grpSpPr>
          <p:sp>
            <p:nvSpPr>
              <p:cNvPr id="37" name="Freeform 8">
                <a:extLst>
                  <a:ext uri="{FF2B5EF4-FFF2-40B4-BE49-F238E27FC236}">
                    <a16:creationId xmlns:a16="http://schemas.microsoft.com/office/drawing/2014/main" id="{09A598E7-6E71-3705-A4F3-99E1CA007196}"/>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38" name="TextBox 9">
                <a:extLst>
                  <a:ext uri="{FF2B5EF4-FFF2-40B4-BE49-F238E27FC236}">
                    <a16:creationId xmlns:a16="http://schemas.microsoft.com/office/drawing/2014/main" id="{CC9FDF75-AC0D-3567-8AA5-54107A176BA9}"/>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34" name="Freeform 10">
              <a:extLst>
                <a:ext uri="{FF2B5EF4-FFF2-40B4-BE49-F238E27FC236}">
                  <a16:creationId xmlns:a16="http://schemas.microsoft.com/office/drawing/2014/main" id="{9D55D268-FE61-A241-9D3C-6B3DAF81B727}"/>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a:stretch>
                <a:fillRect/>
              </a:stretch>
            </a:blipFill>
          </p:spPr>
        </p:sp>
        <p:sp>
          <p:nvSpPr>
            <p:cNvPr id="35" name="AutoShape 11">
              <a:extLst>
                <a:ext uri="{FF2B5EF4-FFF2-40B4-BE49-F238E27FC236}">
                  <a16:creationId xmlns:a16="http://schemas.microsoft.com/office/drawing/2014/main" id="{EF3E5308-6F4E-9CC3-7775-EB5BF975A97C}"/>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36" name="TextBox 12">
              <a:extLst>
                <a:ext uri="{FF2B5EF4-FFF2-40B4-BE49-F238E27FC236}">
                  <a16:creationId xmlns:a16="http://schemas.microsoft.com/office/drawing/2014/main" id="{A2957CFA-1CE7-7AF7-8C5B-2DBEC6DED41B}"/>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7735" r="-19248" b="-1513"/>
            </a:stretch>
          </a:blipFill>
        </p:spPr>
      </p:sp>
      <p:sp>
        <p:nvSpPr>
          <p:cNvPr id="3" name="Freeform 3"/>
          <p:cNvSpPr/>
          <p:nvPr/>
        </p:nvSpPr>
        <p:spPr>
          <a:xfrm>
            <a:off x="2733002" y="0"/>
            <a:ext cx="15554998" cy="9575110"/>
          </a:xfrm>
          <a:custGeom>
            <a:avLst/>
            <a:gdLst/>
            <a:ahLst/>
            <a:cxnLst/>
            <a:rect l="l" t="t" r="r" b="b"/>
            <a:pathLst>
              <a:path w="15554998" h="9575110">
                <a:moveTo>
                  <a:pt x="0" y="0"/>
                </a:moveTo>
                <a:lnTo>
                  <a:pt x="15554998" y="0"/>
                </a:lnTo>
                <a:lnTo>
                  <a:pt x="15554998" y="9575110"/>
                </a:lnTo>
                <a:lnTo>
                  <a:pt x="0" y="9575110"/>
                </a:lnTo>
                <a:lnTo>
                  <a:pt x="0" y="0"/>
                </a:lnTo>
                <a:close/>
              </a:path>
            </a:pathLst>
          </a:custGeom>
          <a:blipFill>
            <a:blip r:embed="rId3"/>
            <a:stretch>
              <a:fillRect t="-1880" r="-11491"/>
            </a:stretch>
          </a:blipFill>
        </p:spPr>
      </p:sp>
      <p:grpSp>
        <p:nvGrpSpPr>
          <p:cNvPr id="4" name="Group 4"/>
          <p:cNvGrpSpPr/>
          <p:nvPr/>
        </p:nvGrpSpPr>
        <p:grpSpPr>
          <a:xfrm>
            <a:off x="1603925" y="1028700"/>
            <a:ext cx="6527005" cy="7337629"/>
            <a:chOff x="0" y="0"/>
            <a:chExt cx="8083762" cy="9087727"/>
          </a:xfrm>
        </p:grpSpPr>
        <p:sp>
          <p:nvSpPr>
            <p:cNvPr id="5" name="Freeform 5"/>
            <p:cNvSpPr/>
            <p:nvPr/>
          </p:nvSpPr>
          <p:spPr>
            <a:xfrm>
              <a:off x="16088" y="67531"/>
              <a:ext cx="8051597" cy="8952642"/>
            </a:xfrm>
            <a:custGeom>
              <a:avLst/>
              <a:gdLst/>
              <a:ahLst/>
              <a:cxnLst/>
              <a:rect l="l" t="t" r="r" b="b"/>
              <a:pathLst>
                <a:path w="8051597" h="8952642">
                  <a:moveTo>
                    <a:pt x="0" y="1440108"/>
                  </a:moveTo>
                  <a:cubicBezTo>
                    <a:pt x="0" y="644926"/>
                    <a:pt x="155325" y="0"/>
                    <a:pt x="346848" y="0"/>
                  </a:cubicBezTo>
                  <a:lnTo>
                    <a:pt x="7704748" y="0"/>
                  </a:lnTo>
                  <a:cubicBezTo>
                    <a:pt x="7896351" y="0"/>
                    <a:pt x="8051596" y="644926"/>
                    <a:pt x="8051596" y="1440108"/>
                  </a:cubicBezTo>
                  <a:lnTo>
                    <a:pt x="8051596" y="7512534"/>
                  </a:lnTo>
                  <a:cubicBezTo>
                    <a:pt x="8051596" y="8308055"/>
                    <a:pt x="7896271" y="8952642"/>
                    <a:pt x="7704748" y="8952642"/>
                  </a:cubicBezTo>
                  <a:lnTo>
                    <a:pt x="346848" y="8952642"/>
                  </a:lnTo>
                  <a:cubicBezTo>
                    <a:pt x="155325" y="8952642"/>
                    <a:pt x="0" y="8308055"/>
                    <a:pt x="0" y="7512534"/>
                  </a:cubicBezTo>
                  <a:close/>
                </a:path>
              </a:pathLst>
            </a:custGeom>
            <a:solidFill>
              <a:srgbClr val="FFFFFF"/>
            </a:solidFill>
          </p:spPr>
        </p:sp>
        <p:sp>
          <p:nvSpPr>
            <p:cNvPr id="6" name="Freeform 6"/>
            <p:cNvSpPr/>
            <p:nvPr/>
          </p:nvSpPr>
          <p:spPr>
            <a:xfrm>
              <a:off x="0" y="0"/>
              <a:ext cx="8083777" cy="9087705"/>
            </a:xfrm>
            <a:custGeom>
              <a:avLst/>
              <a:gdLst/>
              <a:ahLst/>
              <a:cxnLst/>
              <a:rect l="l" t="t" r="r" b="b"/>
              <a:pathLst>
                <a:path w="8083777" h="9087705">
                  <a:moveTo>
                    <a:pt x="0" y="1507639"/>
                  </a:moveTo>
                  <a:cubicBezTo>
                    <a:pt x="0" y="674301"/>
                    <a:pt x="162646" y="0"/>
                    <a:pt x="362936" y="0"/>
                  </a:cubicBezTo>
                  <a:lnTo>
                    <a:pt x="7720836" y="0"/>
                  </a:lnTo>
                  <a:lnTo>
                    <a:pt x="7720836" y="67531"/>
                  </a:lnTo>
                  <a:lnTo>
                    <a:pt x="7720836" y="0"/>
                  </a:lnTo>
                  <a:cubicBezTo>
                    <a:pt x="7921127" y="0"/>
                    <a:pt x="8083777" y="674301"/>
                    <a:pt x="8083777" y="1507639"/>
                  </a:cubicBezTo>
                  <a:lnTo>
                    <a:pt x="8067684" y="1507639"/>
                  </a:lnTo>
                  <a:lnTo>
                    <a:pt x="8083777" y="1507639"/>
                  </a:lnTo>
                  <a:lnTo>
                    <a:pt x="8083777" y="7580065"/>
                  </a:lnTo>
                  <a:lnTo>
                    <a:pt x="8067684" y="7580065"/>
                  </a:lnTo>
                  <a:lnTo>
                    <a:pt x="8083777" y="7580065"/>
                  </a:lnTo>
                  <a:cubicBezTo>
                    <a:pt x="8083777" y="8413404"/>
                    <a:pt x="7921127" y="9087705"/>
                    <a:pt x="7720836" y="9087705"/>
                  </a:cubicBezTo>
                  <a:lnTo>
                    <a:pt x="7720836" y="9020173"/>
                  </a:lnTo>
                  <a:lnTo>
                    <a:pt x="7720836" y="9087705"/>
                  </a:lnTo>
                  <a:lnTo>
                    <a:pt x="362936" y="9087705"/>
                  </a:lnTo>
                  <a:lnTo>
                    <a:pt x="362936" y="9020173"/>
                  </a:lnTo>
                  <a:lnTo>
                    <a:pt x="362936" y="9087705"/>
                  </a:lnTo>
                  <a:cubicBezTo>
                    <a:pt x="162646" y="9087705"/>
                    <a:pt x="0" y="8413403"/>
                    <a:pt x="0" y="7580065"/>
                  </a:cubicBezTo>
                  <a:lnTo>
                    <a:pt x="0" y="1507639"/>
                  </a:lnTo>
                  <a:lnTo>
                    <a:pt x="16088" y="1507639"/>
                  </a:lnTo>
                  <a:lnTo>
                    <a:pt x="0" y="1507639"/>
                  </a:lnTo>
                  <a:moveTo>
                    <a:pt x="32175" y="1507639"/>
                  </a:moveTo>
                  <a:lnTo>
                    <a:pt x="32175" y="7580065"/>
                  </a:lnTo>
                  <a:lnTo>
                    <a:pt x="16088" y="7580065"/>
                  </a:lnTo>
                  <a:lnTo>
                    <a:pt x="32175" y="7580065"/>
                  </a:lnTo>
                  <a:cubicBezTo>
                    <a:pt x="32175" y="8337431"/>
                    <a:pt x="180101" y="8952642"/>
                    <a:pt x="362936" y="8952642"/>
                  </a:cubicBezTo>
                  <a:lnTo>
                    <a:pt x="7720836" y="8952642"/>
                  </a:lnTo>
                  <a:cubicBezTo>
                    <a:pt x="7903671" y="8952642"/>
                    <a:pt x="8051597" y="8337431"/>
                    <a:pt x="8051597" y="7580065"/>
                  </a:cubicBezTo>
                  <a:lnTo>
                    <a:pt x="8051597" y="1507639"/>
                  </a:lnTo>
                  <a:cubicBezTo>
                    <a:pt x="8051597" y="750274"/>
                    <a:pt x="7903672" y="135063"/>
                    <a:pt x="7720836" y="135063"/>
                  </a:cubicBezTo>
                  <a:lnTo>
                    <a:pt x="362936" y="135063"/>
                  </a:lnTo>
                  <a:lnTo>
                    <a:pt x="362936" y="67531"/>
                  </a:lnTo>
                  <a:lnTo>
                    <a:pt x="362936" y="135063"/>
                  </a:lnTo>
                  <a:cubicBezTo>
                    <a:pt x="180101" y="135063"/>
                    <a:pt x="32175" y="750274"/>
                    <a:pt x="32175" y="1507639"/>
                  </a:cubicBezTo>
                  <a:close/>
                </a:path>
              </a:pathLst>
            </a:custGeom>
            <a:solidFill>
              <a:srgbClr val="44AAC6"/>
            </a:solidFill>
          </p:spPr>
        </p:sp>
      </p:grpSp>
      <p:sp>
        <p:nvSpPr>
          <p:cNvPr id="7" name="TextBox 7"/>
          <p:cNvSpPr txBox="1"/>
          <p:nvPr/>
        </p:nvSpPr>
        <p:spPr>
          <a:xfrm>
            <a:off x="1956080" y="1826628"/>
            <a:ext cx="5822695" cy="997070"/>
          </a:xfrm>
          <a:prstGeom prst="rect">
            <a:avLst/>
          </a:prstGeom>
        </p:spPr>
        <p:txBody>
          <a:bodyPr lIns="0" tIns="0" rIns="0" bIns="0" rtlCol="0" anchor="t">
            <a:spAutoFit/>
          </a:bodyPr>
          <a:lstStyle/>
          <a:p>
            <a:pPr marL="0" lvl="0" indent="0" algn="ctr" rtl="1">
              <a:lnSpc>
                <a:spcPts val="7004"/>
              </a:lnSpc>
              <a:spcBef>
                <a:spcPct val="0"/>
              </a:spcBef>
            </a:pPr>
            <a:r>
              <a:rPr lang="he-IL" sz="7004" u="none" strike="noStrike">
                <a:solidFill>
                  <a:srgbClr val="1194B7"/>
                </a:solidFill>
                <a:latin typeface="Luizi Rounded"/>
                <a:ea typeface="Luizi Rounded"/>
                <a:cs typeface="Luizi Rounded"/>
                <a:sym typeface="Luizi Rounded"/>
                <a:rtl/>
              </a:rPr>
              <a:t>גבורה יהודית</a:t>
            </a:r>
          </a:p>
        </p:txBody>
      </p:sp>
      <p:sp>
        <p:nvSpPr>
          <p:cNvPr id="8" name="TextBox 8"/>
          <p:cNvSpPr txBox="1"/>
          <p:nvPr/>
        </p:nvSpPr>
        <p:spPr>
          <a:xfrm>
            <a:off x="2261735" y="3040866"/>
            <a:ext cx="5211385" cy="4744889"/>
          </a:xfrm>
          <a:prstGeom prst="rect">
            <a:avLst/>
          </a:prstGeom>
        </p:spPr>
        <p:txBody>
          <a:bodyPr lIns="0" tIns="0" rIns="0" bIns="0" rtlCol="0" anchor="t">
            <a:spAutoFit/>
          </a:bodyPr>
          <a:lstStyle/>
          <a:p>
            <a:pPr algn="ctr" rtl="1">
              <a:lnSpc>
                <a:spcPts val="3691"/>
              </a:lnSpc>
              <a:spcBef>
                <a:spcPct val="0"/>
              </a:spcBef>
            </a:pPr>
            <a:r>
              <a:rPr lang="he-IL" sz="2976" b="1" dirty="0">
                <a:solidFill>
                  <a:srgbClr val="000000"/>
                </a:solidFill>
                <a:latin typeface="Heebo Bold"/>
                <a:ea typeface="Heebo Bold"/>
                <a:cs typeface="Heebo Bold"/>
                <a:sym typeface="Heebo Bold"/>
                <a:rtl/>
              </a:rPr>
              <a:t>תפיסת עולם</a:t>
            </a:r>
            <a:r>
              <a:rPr lang="he-IL" sz="2976" dirty="0">
                <a:solidFill>
                  <a:srgbClr val="000000"/>
                </a:solidFill>
                <a:latin typeface="Heebo Light"/>
                <a:ea typeface="Heebo Light"/>
                <a:cs typeface="Heebo Light"/>
                <a:sym typeface="Heebo Light"/>
                <a:rtl/>
              </a:rPr>
              <a:t> מעבר לדת או מוצא.</a:t>
            </a:r>
          </a:p>
          <a:p>
            <a:pPr algn="ctr" rtl="1">
              <a:lnSpc>
                <a:spcPts val="3691"/>
              </a:lnSpc>
              <a:spcBef>
                <a:spcPct val="0"/>
              </a:spcBef>
            </a:pPr>
            <a:endParaRPr lang="he-IL" sz="2976" dirty="0">
              <a:solidFill>
                <a:srgbClr val="000000"/>
              </a:solidFill>
              <a:latin typeface="Heebo Light"/>
              <a:ea typeface="Heebo Light"/>
              <a:cs typeface="Heebo Light"/>
              <a:sym typeface="Heebo Light"/>
              <a:rtl/>
            </a:endParaRPr>
          </a:p>
          <a:p>
            <a:pPr algn="ctr" rtl="1">
              <a:lnSpc>
                <a:spcPts val="3691"/>
              </a:lnSpc>
              <a:spcBef>
                <a:spcPct val="0"/>
              </a:spcBef>
            </a:pPr>
            <a:r>
              <a:rPr lang="he-IL" sz="2976" b="1" dirty="0">
                <a:solidFill>
                  <a:srgbClr val="000000"/>
                </a:solidFill>
                <a:latin typeface="Heebo Bold"/>
                <a:ea typeface="Heebo Bold"/>
                <a:cs typeface="Heebo Bold"/>
                <a:sym typeface="Heebo Bold"/>
                <a:rtl/>
              </a:rPr>
              <a:t>סט ערכים</a:t>
            </a:r>
            <a:r>
              <a:rPr lang="he-IL" sz="2976" dirty="0">
                <a:solidFill>
                  <a:srgbClr val="000000"/>
                </a:solidFill>
                <a:latin typeface="Heebo Light"/>
                <a:ea typeface="Heebo Light"/>
                <a:cs typeface="Heebo Light"/>
                <a:sym typeface="Heebo Light"/>
                <a:rtl/>
              </a:rPr>
              <a:t> שיהודים קיימו ושמרו באופן עקבי לאורך הדורות.</a:t>
            </a:r>
          </a:p>
          <a:p>
            <a:pPr algn="ctr" rtl="1">
              <a:lnSpc>
                <a:spcPts val="3691"/>
              </a:lnSpc>
              <a:spcBef>
                <a:spcPct val="0"/>
              </a:spcBef>
            </a:pPr>
            <a:endParaRPr lang="he-IL" sz="2976" dirty="0">
              <a:solidFill>
                <a:srgbClr val="000000"/>
              </a:solidFill>
              <a:latin typeface="Heebo Light"/>
              <a:ea typeface="Heebo Light"/>
              <a:cs typeface="Heebo Light"/>
              <a:sym typeface="Heebo Light"/>
              <a:rtl/>
            </a:endParaRPr>
          </a:p>
          <a:p>
            <a:pPr algn="ctr" rtl="1">
              <a:lnSpc>
                <a:spcPts val="3691"/>
              </a:lnSpc>
              <a:spcBef>
                <a:spcPct val="0"/>
              </a:spcBef>
            </a:pPr>
            <a:r>
              <a:rPr lang="he-IL" sz="2976" b="1" dirty="0">
                <a:solidFill>
                  <a:srgbClr val="000000"/>
                </a:solidFill>
                <a:latin typeface="Heebo Bold"/>
                <a:ea typeface="Heebo Bold"/>
                <a:cs typeface="Heebo Bold"/>
                <a:sym typeface="Heebo Bold"/>
                <a:rtl/>
              </a:rPr>
              <a:t>מאפיינים יציבים</a:t>
            </a:r>
            <a:r>
              <a:rPr lang="he-IL" sz="2976" dirty="0">
                <a:solidFill>
                  <a:srgbClr val="000000"/>
                </a:solidFill>
                <a:latin typeface="Heebo Light"/>
                <a:ea typeface="Heebo Light"/>
                <a:cs typeface="Heebo Light"/>
                <a:sym typeface="Heebo Light"/>
                <a:rtl/>
              </a:rPr>
              <a:t> המתגלים במיוחד בשעות קושי ומשבר.</a:t>
            </a:r>
          </a:p>
          <a:p>
            <a:pPr algn="ctr" rtl="1">
              <a:lnSpc>
                <a:spcPts val="3691"/>
              </a:lnSpc>
              <a:spcBef>
                <a:spcPct val="0"/>
              </a:spcBef>
            </a:pPr>
            <a:endParaRPr lang="he-IL" sz="2976" dirty="0">
              <a:solidFill>
                <a:srgbClr val="000000"/>
              </a:solidFill>
              <a:latin typeface="Heebo Light"/>
              <a:ea typeface="Heebo Light"/>
              <a:cs typeface="Heebo Light"/>
              <a:sym typeface="Heebo Light"/>
              <a:rtl/>
            </a:endParaRPr>
          </a:p>
          <a:p>
            <a:pPr algn="ctr" rtl="1">
              <a:lnSpc>
                <a:spcPts val="3691"/>
              </a:lnSpc>
              <a:spcBef>
                <a:spcPct val="0"/>
              </a:spcBef>
            </a:pPr>
            <a:r>
              <a:rPr lang="he-IL" sz="2976" dirty="0">
                <a:solidFill>
                  <a:srgbClr val="000000"/>
                </a:solidFill>
                <a:latin typeface="Heebo Light"/>
                <a:ea typeface="Heebo Light"/>
                <a:cs typeface="Heebo Light"/>
                <a:sym typeface="Heebo Light"/>
                <a:rtl/>
              </a:rPr>
              <a:t>ייחודיות - לא הערכים עצמם בלבד, אלא </a:t>
            </a:r>
            <a:r>
              <a:rPr lang="he-IL" sz="2976" b="1" dirty="0">
                <a:solidFill>
                  <a:srgbClr val="000000"/>
                </a:solidFill>
                <a:latin typeface="Heebo Bold"/>
                <a:ea typeface="Heebo Bold"/>
                <a:cs typeface="Heebo Bold"/>
                <a:sym typeface="Heebo Bold"/>
                <a:rtl/>
              </a:rPr>
              <a:t>השילוב הייחודי</a:t>
            </a:r>
            <a:r>
              <a:rPr lang="he-IL" sz="2976" dirty="0">
                <a:solidFill>
                  <a:srgbClr val="000000"/>
                </a:solidFill>
                <a:latin typeface="Heebo Light"/>
                <a:ea typeface="Heebo Light"/>
                <a:cs typeface="Heebo Light"/>
                <a:sym typeface="Heebo Light"/>
                <a:rtl/>
              </a:rPr>
              <a:t> שלהם יחד.</a:t>
            </a:r>
          </a:p>
        </p:txBody>
      </p:sp>
      <p:grpSp>
        <p:nvGrpSpPr>
          <p:cNvPr id="17" name="Group 5">
            <a:extLst>
              <a:ext uri="{FF2B5EF4-FFF2-40B4-BE49-F238E27FC236}">
                <a16:creationId xmlns:a16="http://schemas.microsoft.com/office/drawing/2014/main" id="{0674A2E1-0728-6E54-4B9D-D382ECA19DA5}"/>
              </a:ext>
            </a:extLst>
          </p:cNvPr>
          <p:cNvGrpSpPr/>
          <p:nvPr/>
        </p:nvGrpSpPr>
        <p:grpSpPr>
          <a:xfrm>
            <a:off x="0" y="8922766"/>
            <a:ext cx="18288000" cy="1364234"/>
            <a:chOff x="0" y="0"/>
            <a:chExt cx="24384000" cy="1818978"/>
          </a:xfrm>
        </p:grpSpPr>
        <p:sp>
          <p:nvSpPr>
            <p:cNvPr id="18" name="Freeform 6">
              <a:extLst>
                <a:ext uri="{FF2B5EF4-FFF2-40B4-BE49-F238E27FC236}">
                  <a16:creationId xmlns:a16="http://schemas.microsoft.com/office/drawing/2014/main" id="{97F7CB3A-792D-8D63-688C-7FE014937D04}"/>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a:stretch>
                <a:fillRect l="-186810" t="-1631" r="-934465"/>
              </a:stretch>
            </a:blipFill>
          </p:spPr>
        </p:sp>
        <p:grpSp>
          <p:nvGrpSpPr>
            <p:cNvPr id="19" name="Group 7">
              <a:extLst>
                <a:ext uri="{FF2B5EF4-FFF2-40B4-BE49-F238E27FC236}">
                  <a16:creationId xmlns:a16="http://schemas.microsoft.com/office/drawing/2014/main" id="{0168A3A6-54A9-5857-0F76-14BB3702EA08}"/>
                </a:ext>
              </a:extLst>
            </p:cNvPr>
            <p:cNvGrpSpPr/>
            <p:nvPr/>
          </p:nvGrpSpPr>
          <p:grpSpPr>
            <a:xfrm>
              <a:off x="16571268" y="0"/>
              <a:ext cx="4735616" cy="1365282"/>
              <a:chOff x="0" y="0"/>
              <a:chExt cx="947713" cy="273226"/>
            </a:xfrm>
          </p:grpSpPr>
          <p:sp>
            <p:nvSpPr>
              <p:cNvPr id="23" name="Freeform 8">
                <a:extLst>
                  <a:ext uri="{FF2B5EF4-FFF2-40B4-BE49-F238E27FC236}">
                    <a16:creationId xmlns:a16="http://schemas.microsoft.com/office/drawing/2014/main" id="{9720CC8B-8C8F-C72E-12F9-582A21AE2C7F}"/>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4" name="TextBox 9">
                <a:extLst>
                  <a:ext uri="{FF2B5EF4-FFF2-40B4-BE49-F238E27FC236}">
                    <a16:creationId xmlns:a16="http://schemas.microsoft.com/office/drawing/2014/main" id="{54BDB937-B05D-5653-9F64-D6908DEC0A56}"/>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20" name="Freeform 10">
              <a:extLst>
                <a:ext uri="{FF2B5EF4-FFF2-40B4-BE49-F238E27FC236}">
                  <a16:creationId xmlns:a16="http://schemas.microsoft.com/office/drawing/2014/main" id="{E3B8B08A-FC2F-C303-5EBC-FC178A303263}"/>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a:stretch>
                <a:fillRect/>
              </a:stretch>
            </a:blipFill>
          </p:spPr>
        </p:sp>
        <p:sp>
          <p:nvSpPr>
            <p:cNvPr id="21" name="AutoShape 11">
              <a:extLst>
                <a:ext uri="{FF2B5EF4-FFF2-40B4-BE49-F238E27FC236}">
                  <a16:creationId xmlns:a16="http://schemas.microsoft.com/office/drawing/2014/main" id="{A91AEE5D-FE9A-555E-B4FB-8512D9D189A9}"/>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2" name="TextBox 12">
              <a:extLst>
                <a:ext uri="{FF2B5EF4-FFF2-40B4-BE49-F238E27FC236}">
                  <a16:creationId xmlns:a16="http://schemas.microsoft.com/office/drawing/2014/main" id="{48363CB2-1D6C-7ED6-28EA-9D61B5FD65B7}"/>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81801" y="5691255"/>
            <a:ext cx="4276306" cy="3972367"/>
          </a:xfrm>
          <a:custGeom>
            <a:avLst/>
            <a:gdLst/>
            <a:ahLst/>
            <a:cxnLst/>
            <a:rect l="l" t="t" r="r" b="b"/>
            <a:pathLst>
              <a:path w="4276306" h="3972367">
                <a:moveTo>
                  <a:pt x="0" y="0"/>
                </a:moveTo>
                <a:lnTo>
                  <a:pt x="4276306" y="0"/>
                </a:lnTo>
                <a:lnTo>
                  <a:pt x="4276306" y="3972367"/>
                </a:lnTo>
                <a:lnTo>
                  <a:pt x="0" y="3972367"/>
                </a:lnTo>
                <a:lnTo>
                  <a:pt x="0" y="0"/>
                </a:lnTo>
                <a:close/>
              </a:path>
            </a:pathLst>
          </a:custGeom>
          <a:blipFill>
            <a:blip r:embed="rId2"/>
            <a:stretch>
              <a:fillRect l="-12896" t="-75131" b="-330"/>
            </a:stretch>
          </a:blipFill>
        </p:spPr>
      </p:sp>
      <p:sp>
        <p:nvSpPr>
          <p:cNvPr id="3" name="Freeform 3"/>
          <p:cNvSpPr/>
          <p:nvPr/>
        </p:nvSpPr>
        <p:spPr>
          <a:xfrm>
            <a:off x="9158107" y="5740540"/>
            <a:ext cx="4415166" cy="3923083"/>
          </a:xfrm>
          <a:custGeom>
            <a:avLst/>
            <a:gdLst/>
            <a:ahLst/>
            <a:cxnLst/>
            <a:rect l="l" t="t" r="r" b="b"/>
            <a:pathLst>
              <a:path w="4455073" h="3873509">
                <a:moveTo>
                  <a:pt x="0" y="0"/>
                </a:moveTo>
                <a:lnTo>
                  <a:pt x="4455074" y="0"/>
                </a:lnTo>
                <a:lnTo>
                  <a:pt x="4455074" y="3873508"/>
                </a:lnTo>
                <a:lnTo>
                  <a:pt x="0" y="3873508"/>
                </a:lnTo>
                <a:lnTo>
                  <a:pt x="0" y="0"/>
                </a:lnTo>
                <a:close/>
              </a:path>
            </a:pathLst>
          </a:custGeom>
          <a:blipFill>
            <a:blip r:embed="rId3"/>
            <a:stretch>
              <a:fillRect l="-20301" t="-110456" r="-7532" b="-1809"/>
            </a:stretch>
          </a:blipFill>
        </p:spPr>
      </p:sp>
      <p:sp>
        <p:nvSpPr>
          <p:cNvPr id="4" name="Freeform 4"/>
          <p:cNvSpPr/>
          <p:nvPr/>
        </p:nvSpPr>
        <p:spPr>
          <a:xfrm>
            <a:off x="13067140" y="5684041"/>
            <a:ext cx="5220860" cy="3856034"/>
          </a:xfrm>
          <a:custGeom>
            <a:avLst/>
            <a:gdLst/>
            <a:ahLst/>
            <a:cxnLst/>
            <a:rect l="l" t="t" r="r" b="b"/>
            <a:pathLst>
              <a:path w="5175140" h="3842686">
                <a:moveTo>
                  <a:pt x="0" y="0"/>
                </a:moveTo>
                <a:lnTo>
                  <a:pt x="5175140" y="0"/>
                </a:lnTo>
                <a:lnTo>
                  <a:pt x="5175140" y="3842686"/>
                </a:lnTo>
                <a:lnTo>
                  <a:pt x="0" y="3842686"/>
                </a:lnTo>
                <a:lnTo>
                  <a:pt x="0" y="0"/>
                </a:lnTo>
                <a:close/>
              </a:path>
            </a:pathLst>
          </a:custGeom>
          <a:blipFill>
            <a:blip r:embed="rId4"/>
            <a:stretch>
              <a:fillRect l="-715" t="-110058" r="-7400"/>
            </a:stretch>
          </a:blipFill>
        </p:spPr>
      </p:sp>
      <p:grpSp>
        <p:nvGrpSpPr>
          <p:cNvPr id="5" name="Group 5"/>
          <p:cNvGrpSpPr/>
          <p:nvPr/>
        </p:nvGrpSpPr>
        <p:grpSpPr>
          <a:xfrm>
            <a:off x="0" y="5790114"/>
            <a:ext cx="4862504" cy="4496886"/>
            <a:chOff x="0" y="0"/>
            <a:chExt cx="6483338" cy="5995848"/>
          </a:xfrm>
        </p:grpSpPr>
        <p:sp>
          <p:nvSpPr>
            <p:cNvPr id="6" name="Freeform 6"/>
            <p:cNvSpPr/>
            <p:nvPr/>
          </p:nvSpPr>
          <p:spPr>
            <a:xfrm>
              <a:off x="0" y="1049072"/>
              <a:ext cx="6483338" cy="4946777"/>
            </a:xfrm>
            <a:custGeom>
              <a:avLst/>
              <a:gdLst/>
              <a:ahLst/>
              <a:cxnLst/>
              <a:rect l="l" t="t" r="r" b="b"/>
              <a:pathLst>
                <a:path w="6483338" h="4946777">
                  <a:moveTo>
                    <a:pt x="0" y="0"/>
                  </a:moveTo>
                  <a:lnTo>
                    <a:pt x="6483338" y="0"/>
                  </a:lnTo>
                  <a:lnTo>
                    <a:pt x="6483338" y="4946776"/>
                  </a:lnTo>
                  <a:lnTo>
                    <a:pt x="0" y="4946776"/>
                  </a:lnTo>
                  <a:lnTo>
                    <a:pt x="0" y="0"/>
                  </a:lnTo>
                  <a:close/>
                </a:path>
              </a:pathLst>
            </a:custGeom>
            <a:blipFill>
              <a:blip r:embed="rId5"/>
              <a:stretch>
                <a:fillRect l="-7026" r="-4388" b="-110815"/>
              </a:stretch>
            </a:blipFill>
          </p:spPr>
        </p:sp>
        <p:sp>
          <p:nvSpPr>
            <p:cNvPr id="7" name="Freeform 7"/>
            <p:cNvSpPr/>
            <p:nvPr/>
          </p:nvSpPr>
          <p:spPr>
            <a:xfrm rot="-10800000" flipH="1">
              <a:off x="735801" y="0"/>
              <a:ext cx="5560911" cy="1049072"/>
            </a:xfrm>
            <a:custGeom>
              <a:avLst/>
              <a:gdLst/>
              <a:ahLst/>
              <a:cxnLst/>
              <a:rect l="l" t="t" r="r" b="b"/>
              <a:pathLst>
                <a:path w="5560911" h="1049072">
                  <a:moveTo>
                    <a:pt x="5560911" y="0"/>
                  </a:moveTo>
                  <a:lnTo>
                    <a:pt x="0" y="0"/>
                  </a:lnTo>
                  <a:lnTo>
                    <a:pt x="0" y="1049072"/>
                  </a:lnTo>
                  <a:lnTo>
                    <a:pt x="5560911" y="1049072"/>
                  </a:lnTo>
                  <a:lnTo>
                    <a:pt x="5560911" y="0"/>
                  </a:lnTo>
                  <a:close/>
                </a:path>
              </a:pathLst>
            </a:custGeom>
            <a:blipFill>
              <a:blip r:embed="rId5">
                <a:alphaModFix amt="76000"/>
              </a:blip>
              <a:stretch>
                <a:fillRect l="-54274" t="-488427" r="-1481" b="-603555"/>
              </a:stretch>
            </a:blipFill>
          </p:spPr>
        </p:sp>
      </p:grpSp>
      <p:sp>
        <p:nvSpPr>
          <p:cNvPr id="8" name="Freeform 8"/>
          <p:cNvSpPr/>
          <p:nvPr/>
        </p:nvSpPr>
        <p:spPr>
          <a:xfrm rot="5400000">
            <a:off x="2707332" y="7871108"/>
            <a:ext cx="4255461" cy="93474"/>
          </a:xfrm>
          <a:custGeom>
            <a:avLst/>
            <a:gdLst/>
            <a:ahLst/>
            <a:cxnLst/>
            <a:rect l="l" t="t" r="r" b="b"/>
            <a:pathLst>
              <a:path w="6355204" h="19297">
                <a:moveTo>
                  <a:pt x="0" y="0"/>
                </a:moveTo>
                <a:lnTo>
                  <a:pt x="6355203" y="0"/>
                </a:lnTo>
                <a:lnTo>
                  <a:pt x="6355203" y="19297"/>
                </a:lnTo>
                <a:lnTo>
                  <a:pt x="0" y="19297"/>
                </a:lnTo>
                <a:lnTo>
                  <a:pt x="0" y="0"/>
                </a:lnTo>
                <a:close/>
              </a:path>
            </a:pathLst>
          </a:custGeom>
          <a:blipFill>
            <a:blip r:embed="rId6"/>
            <a:stretch>
              <a:fillRect/>
            </a:stretch>
          </a:blipFill>
        </p:spPr>
      </p:sp>
      <p:sp>
        <p:nvSpPr>
          <p:cNvPr id="9" name="Freeform 9"/>
          <p:cNvSpPr/>
          <p:nvPr/>
        </p:nvSpPr>
        <p:spPr>
          <a:xfrm rot="5400000" flipV="1">
            <a:off x="7048395" y="7846435"/>
            <a:ext cx="4171845" cy="59204"/>
          </a:xfrm>
          <a:custGeom>
            <a:avLst/>
            <a:gdLst/>
            <a:ahLst/>
            <a:cxnLst/>
            <a:rect l="l" t="t" r="r" b="b"/>
            <a:pathLst>
              <a:path w="6355204" h="19297">
                <a:moveTo>
                  <a:pt x="0" y="0"/>
                </a:moveTo>
                <a:lnTo>
                  <a:pt x="6355204" y="0"/>
                </a:lnTo>
                <a:lnTo>
                  <a:pt x="6355204" y="19297"/>
                </a:lnTo>
                <a:lnTo>
                  <a:pt x="0" y="19297"/>
                </a:lnTo>
                <a:lnTo>
                  <a:pt x="0" y="0"/>
                </a:lnTo>
                <a:close/>
              </a:path>
            </a:pathLst>
          </a:custGeom>
          <a:blipFill>
            <a:blip r:embed="rId6"/>
            <a:stretch>
              <a:fillRect/>
            </a:stretch>
          </a:blipFill>
        </p:spPr>
      </p:sp>
      <p:sp>
        <p:nvSpPr>
          <p:cNvPr id="10" name="Freeform 10"/>
          <p:cNvSpPr/>
          <p:nvPr/>
        </p:nvSpPr>
        <p:spPr>
          <a:xfrm rot="5400000">
            <a:off x="11121325" y="7664721"/>
            <a:ext cx="3842688" cy="93474"/>
          </a:xfrm>
          <a:custGeom>
            <a:avLst/>
            <a:gdLst/>
            <a:ahLst/>
            <a:cxnLst/>
            <a:rect l="l" t="t" r="r" b="b"/>
            <a:pathLst>
              <a:path w="6355204" h="19297">
                <a:moveTo>
                  <a:pt x="0" y="0"/>
                </a:moveTo>
                <a:lnTo>
                  <a:pt x="6355204" y="0"/>
                </a:lnTo>
                <a:lnTo>
                  <a:pt x="6355204" y="19297"/>
                </a:lnTo>
                <a:lnTo>
                  <a:pt x="0" y="19297"/>
                </a:lnTo>
                <a:lnTo>
                  <a:pt x="0" y="0"/>
                </a:lnTo>
                <a:close/>
              </a:path>
            </a:pathLst>
          </a:custGeom>
          <a:blipFill>
            <a:blip r:embed="rId6"/>
            <a:stretch>
              <a:fillRect/>
            </a:stretch>
          </a:blipFill>
        </p:spPr>
      </p:sp>
      <p:sp>
        <p:nvSpPr>
          <p:cNvPr id="11" name="TextBox 11"/>
          <p:cNvSpPr txBox="1"/>
          <p:nvPr/>
        </p:nvSpPr>
        <p:spPr>
          <a:xfrm>
            <a:off x="2592563" y="812402"/>
            <a:ext cx="13102874" cy="1238250"/>
          </a:xfrm>
          <a:prstGeom prst="rect">
            <a:avLst/>
          </a:prstGeom>
        </p:spPr>
        <p:txBody>
          <a:bodyPr lIns="0" tIns="0" rIns="0" bIns="0" rtlCol="0" anchor="t">
            <a:spAutoFit/>
          </a:bodyPr>
          <a:lstStyle/>
          <a:p>
            <a:pPr marL="0" lvl="0" indent="0" algn="ctr" rtl="1">
              <a:lnSpc>
                <a:spcPts val="9375"/>
              </a:lnSpc>
              <a:spcBef>
                <a:spcPct val="0"/>
              </a:spcBef>
            </a:pPr>
            <a:r>
              <a:rPr lang="he-IL" sz="7500" u="none" strike="noStrike">
                <a:solidFill>
                  <a:srgbClr val="1194B7"/>
                </a:solidFill>
                <a:latin typeface="Luizi Rounded"/>
                <a:ea typeface="Luizi Rounded"/>
                <a:cs typeface="Luizi Rounded"/>
                <a:sym typeface="Luizi Rounded"/>
                <a:rtl/>
              </a:rPr>
              <a:t>ערכי גבורה יהודית</a:t>
            </a:r>
          </a:p>
        </p:txBody>
      </p:sp>
      <p:sp>
        <p:nvSpPr>
          <p:cNvPr id="12" name="Freeform 12"/>
          <p:cNvSpPr/>
          <p:nvPr/>
        </p:nvSpPr>
        <p:spPr>
          <a:xfrm>
            <a:off x="4788327" y="2801415"/>
            <a:ext cx="1122982" cy="1189325"/>
          </a:xfrm>
          <a:custGeom>
            <a:avLst/>
            <a:gdLst/>
            <a:ahLst/>
            <a:cxnLst/>
            <a:rect l="l" t="t" r="r" b="b"/>
            <a:pathLst>
              <a:path w="1122982" h="1189325">
                <a:moveTo>
                  <a:pt x="0" y="0"/>
                </a:moveTo>
                <a:lnTo>
                  <a:pt x="1122982" y="0"/>
                </a:lnTo>
                <a:lnTo>
                  <a:pt x="1122982" y="1189325"/>
                </a:lnTo>
                <a:lnTo>
                  <a:pt x="0" y="1189325"/>
                </a:lnTo>
                <a:lnTo>
                  <a:pt x="0" y="0"/>
                </a:lnTo>
                <a:close/>
              </a:path>
            </a:pathLst>
          </a:custGeom>
          <a:blipFill>
            <a:blip r:embed="rId7">
              <a:extLst>
                <a:ext uri="{96DAC541-7B7A-43D3-8B79-37D633B846F1}">
                  <asvg:svgBlip xmlns:asvg="http://schemas.microsoft.com/office/drawing/2016/SVG/main" r:embed="rId8"/>
                </a:ext>
              </a:extLst>
            </a:blip>
            <a:stretch>
              <a:fillRect l="-1118027" r="-202276" b="-878098"/>
            </a:stretch>
          </a:blipFill>
        </p:spPr>
      </p:sp>
      <p:sp>
        <p:nvSpPr>
          <p:cNvPr id="13" name="TextBox 13"/>
          <p:cNvSpPr txBox="1"/>
          <p:nvPr/>
        </p:nvSpPr>
        <p:spPr>
          <a:xfrm>
            <a:off x="2393967" y="2881274"/>
            <a:ext cx="2171752" cy="965950"/>
          </a:xfrm>
          <a:prstGeom prst="rect">
            <a:avLst/>
          </a:prstGeom>
        </p:spPr>
        <p:txBody>
          <a:bodyPr lIns="0" tIns="0" rIns="0" bIns="0" rtlCol="0" anchor="t">
            <a:spAutoFit/>
          </a:bodyPr>
          <a:lstStyle/>
          <a:p>
            <a:pPr algn="r" rtl="1">
              <a:lnSpc>
                <a:spcPts val="3639"/>
              </a:lnSpc>
            </a:pPr>
            <a:r>
              <a:rPr lang="he-IL" sz="3309">
                <a:solidFill>
                  <a:srgbClr val="000000"/>
                </a:solidFill>
                <a:latin typeface="Luizi Rounded"/>
                <a:ea typeface="Luizi Rounded"/>
                <a:cs typeface="Luizi Rounded"/>
                <a:sym typeface="Luizi Rounded"/>
                <a:rtl/>
              </a:rPr>
              <a:t>חמלה עמוקה ומתמשכת</a:t>
            </a:r>
          </a:p>
        </p:txBody>
      </p:sp>
      <p:grpSp>
        <p:nvGrpSpPr>
          <p:cNvPr id="14" name="Group 14"/>
          <p:cNvGrpSpPr>
            <a:grpSpLocks noChangeAspect="1"/>
          </p:cNvGrpSpPr>
          <p:nvPr/>
        </p:nvGrpSpPr>
        <p:grpSpPr>
          <a:xfrm>
            <a:off x="10403015" y="2824295"/>
            <a:ext cx="873991" cy="874290"/>
            <a:chOff x="0" y="0"/>
            <a:chExt cx="583882" cy="584073"/>
          </a:xfrm>
        </p:grpSpPr>
        <p:sp>
          <p:nvSpPr>
            <p:cNvPr id="15" name="Freeform 15"/>
            <p:cNvSpPr/>
            <p:nvPr/>
          </p:nvSpPr>
          <p:spPr>
            <a:xfrm>
              <a:off x="-127" y="0"/>
              <a:ext cx="583819" cy="584073"/>
            </a:xfrm>
            <a:custGeom>
              <a:avLst/>
              <a:gdLst/>
              <a:ahLst/>
              <a:cxnLst/>
              <a:rect l="l" t="t" r="r" b="b"/>
              <a:pathLst>
                <a:path w="583819" h="584073">
                  <a:moveTo>
                    <a:pt x="155067" y="235966"/>
                  </a:moveTo>
                  <a:cubicBezTo>
                    <a:pt x="156591" y="224409"/>
                    <a:pt x="148971" y="213741"/>
                    <a:pt x="137668" y="211201"/>
                  </a:cubicBezTo>
                  <a:lnTo>
                    <a:pt x="137668" y="211201"/>
                  </a:lnTo>
                  <a:cubicBezTo>
                    <a:pt x="126365" y="208661"/>
                    <a:pt x="114935" y="215392"/>
                    <a:pt x="111506" y="226441"/>
                  </a:cubicBezTo>
                  <a:lnTo>
                    <a:pt x="111506" y="226568"/>
                  </a:lnTo>
                  <a:cubicBezTo>
                    <a:pt x="101473" y="257302"/>
                    <a:pt x="84201" y="311912"/>
                    <a:pt x="76073" y="348488"/>
                  </a:cubicBezTo>
                  <a:lnTo>
                    <a:pt x="76073" y="348488"/>
                  </a:lnTo>
                  <a:cubicBezTo>
                    <a:pt x="73152" y="361442"/>
                    <a:pt x="73533" y="375031"/>
                    <a:pt x="77343" y="387858"/>
                  </a:cubicBezTo>
                  <a:cubicBezTo>
                    <a:pt x="77978" y="390144"/>
                    <a:pt x="77343" y="392430"/>
                    <a:pt x="75692" y="394081"/>
                  </a:cubicBezTo>
                  <a:lnTo>
                    <a:pt x="11557" y="457962"/>
                  </a:lnTo>
                  <a:cubicBezTo>
                    <a:pt x="9017" y="460375"/>
                    <a:pt x="5080" y="460375"/>
                    <a:pt x="2540" y="457962"/>
                  </a:cubicBezTo>
                  <a:cubicBezTo>
                    <a:pt x="0" y="455549"/>
                    <a:pt x="127" y="451485"/>
                    <a:pt x="2540" y="448945"/>
                  </a:cubicBezTo>
                  <a:lnTo>
                    <a:pt x="66675" y="385191"/>
                  </a:lnTo>
                  <a:lnTo>
                    <a:pt x="71120" y="389636"/>
                  </a:lnTo>
                  <a:lnTo>
                    <a:pt x="65024" y="391414"/>
                  </a:lnTo>
                  <a:cubicBezTo>
                    <a:pt x="60706" y="376555"/>
                    <a:pt x="60198" y="360807"/>
                    <a:pt x="63627" y="345821"/>
                  </a:cubicBezTo>
                  <a:lnTo>
                    <a:pt x="69850" y="347218"/>
                  </a:lnTo>
                  <a:lnTo>
                    <a:pt x="63627" y="345821"/>
                  </a:lnTo>
                  <a:cubicBezTo>
                    <a:pt x="71882" y="308483"/>
                    <a:pt x="89281" y="253365"/>
                    <a:pt x="99314" y="222631"/>
                  </a:cubicBezTo>
                  <a:lnTo>
                    <a:pt x="105410" y="224663"/>
                  </a:lnTo>
                  <a:lnTo>
                    <a:pt x="99314" y="222758"/>
                  </a:lnTo>
                  <a:cubicBezTo>
                    <a:pt x="104648" y="205359"/>
                    <a:pt x="122555" y="194945"/>
                    <a:pt x="140335" y="198882"/>
                  </a:cubicBezTo>
                  <a:lnTo>
                    <a:pt x="138938" y="205105"/>
                  </a:lnTo>
                  <a:lnTo>
                    <a:pt x="140335" y="198882"/>
                  </a:lnTo>
                  <a:cubicBezTo>
                    <a:pt x="158115" y="202819"/>
                    <a:pt x="169926" y="219583"/>
                    <a:pt x="167640" y="237744"/>
                  </a:cubicBezTo>
                  <a:cubicBezTo>
                    <a:pt x="167132" y="241173"/>
                    <a:pt x="163957" y="243713"/>
                    <a:pt x="160528" y="243205"/>
                  </a:cubicBezTo>
                  <a:cubicBezTo>
                    <a:pt x="157099" y="242697"/>
                    <a:pt x="154559" y="239522"/>
                    <a:pt x="155067" y="236093"/>
                  </a:cubicBezTo>
                  <a:close/>
                  <a:moveTo>
                    <a:pt x="53467" y="571500"/>
                  </a:moveTo>
                  <a:lnTo>
                    <a:pt x="148844" y="476758"/>
                  </a:lnTo>
                  <a:cubicBezTo>
                    <a:pt x="151384" y="474345"/>
                    <a:pt x="155321" y="474345"/>
                    <a:pt x="157861" y="476758"/>
                  </a:cubicBezTo>
                  <a:cubicBezTo>
                    <a:pt x="160401" y="479171"/>
                    <a:pt x="160274" y="483235"/>
                    <a:pt x="157861" y="485775"/>
                  </a:cubicBezTo>
                  <a:lnTo>
                    <a:pt x="62484" y="580517"/>
                  </a:lnTo>
                  <a:cubicBezTo>
                    <a:pt x="59944" y="582930"/>
                    <a:pt x="56007" y="582930"/>
                    <a:pt x="53467" y="580517"/>
                  </a:cubicBezTo>
                  <a:cubicBezTo>
                    <a:pt x="50927" y="578104"/>
                    <a:pt x="51054" y="574040"/>
                    <a:pt x="53467" y="571500"/>
                  </a:cubicBezTo>
                  <a:close/>
                  <a:moveTo>
                    <a:pt x="408559" y="203835"/>
                  </a:moveTo>
                  <a:cubicBezTo>
                    <a:pt x="396875" y="181864"/>
                    <a:pt x="384048" y="159131"/>
                    <a:pt x="373253" y="142113"/>
                  </a:cubicBezTo>
                  <a:lnTo>
                    <a:pt x="378587" y="138684"/>
                  </a:lnTo>
                  <a:lnTo>
                    <a:pt x="373253" y="142113"/>
                  </a:lnTo>
                  <a:cubicBezTo>
                    <a:pt x="366141" y="130810"/>
                    <a:pt x="356235" y="121539"/>
                    <a:pt x="344551" y="115189"/>
                  </a:cubicBezTo>
                  <a:cubicBezTo>
                    <a:pt x="342519" y="114046"/>
                    <a:pt x="341249" y="111887"/>
                    <a:pt x="341249" y="109601"/>
                  </a:cubicBezTo>
                  <a:lnTo>
                    <a:pt x="341630" y="6350"/>
                  </a:lnTo>
                  <a:cubicBezTo>
                    <a:pt x="341630" y="2794"/>
                    <a:pt x="344551" y="0"/>
                    <a:pt x="347980" y="0"/>
                  </a:cubicBezTo>
                  <a:cubicBezTo>
                    <a:pt x="351409" y="0"/>
                    <a:pt x="354330" y="2921"/>
                    <a:pt x="354330" y="6350"/>
                  </a:cubicBezTo>
                  <a:lnTo>
                    <a:pt x="353949" y="109601"/>
                  </a:lnTo>
                  <a:lnTo>
                    <a:pt x="347599" y="109601"/>
                  </a:lnTo>
                  <a:lnTo>
                    <a:pt x="350647" y="104013"/>
                  </a:lnTo>
                  <a:cubicBezTo>
                    <a:pt x="364109" y="111506"/>
                    <a:pt x="375666" y="122174"/>
                    <a:pt x="383921" y="135255"/>
                  </a:cubicBezTo>
                  <a:lnTo>
                    <a:pt x="383921" y="135255"/>
                  </a:lnTo>
                  <a:cubicBezTo>
                    <a:pt x="394970" y="152781"/>
                    <a:pt x="407924" y="175768"/>
                    <a:pt x="419735" y="197866"/>
                  </a:cubicBezTo>
                  <a:cubicBezTo>
                    <a:pt x="421386" y="200914"/>
                    <a:pt x="420243" y="204851"/>
                    <a:pt x="417195" y="206502"/>
                  </a:cubicBezTo>
                  <a:cubicBezTo>
                    <a:pt x="414147" y="208153"/>
                    <a:pt x="410210" y="207010"/>
                    <a:pt x="408559" y="203962"/>
                  </a:cubicBezTo>
                  <a:close/>
                  <a:moveTo>
                    <a:pt x="231521" y="6477"/>
                  </a:moveTo>
                  <a:lnTo>
                    <a:pt x="231140" y="102870"/>
                  </a:lnTo>
                  <a:cubicBezTo>
                    <a:pt x="231140" y="105664"/>
                    <a:pt x="229235" y="108077"/>
                    <a:pt x="226568" y="108966"/>
                  </a:cubicBezTo>
                  <a:cubicBezTo>
                    <a:pt x="204216" y="115570"/>
                    <a:pt x="185928" y="131572"/>
                    <a:pt x="176403" y="152908"/>
                  </a:cubicBezTo>
                  <a:cubicBezTo>
                    <a:pt x="175006" y="156083"/>
                    <a:pt x="171196" y="157480"/>
                    <a:pt x="168021" y="156083"/>
                  </a:cubicBezTo>
                  <a:cubicBezTo>
                    <a:pt x="164846" y="154686"/>
                    <a:pt x="163449" y="150876"/>
                    <a:pt x="164846" y="147701"/>
                  </a:cubicBezTo>
                  <a:cubicBezTo>
                    <a:pt x="175895" y="123063"/>
                    <a:pt x="197104" y="104521"/>
                    <a:pt x="223012" y="96901"/>
                  </a:cubicBezTo>
                  <a:lnTo>
                    <a:pt x="224790" y="102997"/>
                  </a:lnTo>
                  <a:lnTo>
                    <a:pt x="218440" y="102997"/>
                  </a:lnTo>
                  <a:lnTo>
                    <a:pt x="218821" y="6477"/>
                  </a:lnTo>
                  <a:cubicBezTo>
                    <a:pt x="218821" y="2921"/>
                    <a:pt x="221742" y="127"/>
                    <a:pt x="225171" y="127"/>
                  </a:cubicBezTo>
                  <a:cubicBezTo>
                    <a:pt x="228600" y="127"/>
                    <a:pt x="231521" y="3048"/>
                    <a:pt x="231521" y="6477"/>
                  </a:cubicBezTo>
                  <a:close/>
                  <a:moveTo>
                    <a:pt x="211582" y="299720"/>
                  </a:moveTo>
                  <a:cubicBezTo>
                    <a:pt x="203708" y="292481"/>
                    <a:pt x="191643" y="292735"/>
                    <a:pt x="184150" y="300228"/>
                  </a:cubicBezTo>
                  <a:lnTo>
                    <a:pt x="179705" y="295783"/>
                  </a:lnTo>
                  <a:lnTo>
                    <a:pt x="184150" y="300228"/>
                  </a:lnTo>
                  <a:cubicBezTo>
                    <a:pt x="176657" y="307721"/>
                    <a:pt x="176403" y="319913"/>
                    <a:pt x="183642" y="327660"/>
                  </a:cubicBezTo>
                  <a:cubicBezTo>
                    <a:pt x="185928" y="330200"/>
                    <a:pt x="185928" y="334010"/>
                    <a:pt x="183515" y="336423"/>
                  </a:cubicBezTo>
                  <a:lnTo>
                    <a:pt x="183134" y="336804"/>
                  </a:lnTo>
                  <a:lnTo>
                    <a:pt x="178689" y="332359"/>
                  </a:lnTo>
                  <a:lnTo>
                    <a:pt x="183134" y="327787"/>
                  </a:lnTo>
                  <a:lnTo>
                    <a:pt x="279273" y="422148"/>
                  </a:lnTo>
                  <a:cubicBezTo>
                    <a:pt x="281178" y="424053"/>
                    <a:pt x="281686" y="426974"/>
                    <a:pt x="280543" y="429387"/>
                  </a:cubicBezTo>
                  <a:cubicBezTo>
                    <a:pt x="279400" y="431800"/>
                    <a:pt x="276860" y="433324"/>
                    <a:pt x="274066" y="432943"/>
                  </a:cubicBezTo>
                  <a:lnTo>
                    <a:pt x="237363" y="428879"/>
                  </a:lnTo>
                  <a:lnTo>
                    <a:pt x="237236" y="428879"/>
                  </a:lnTo>
                  <a:cubicBezTo>
                    <a:pt x="225679" y="427355"/>
                    <a:pt x="215011" y="434975"/>
                    <a:pt x="212471" y="446278"/>
                  </a:cubicBezTo>
                  <a:lnTo>
                    <a:pt x="212471" y="446278"/>
                  </a:lnTo>
                  <a:cubicBezTo>
                    <a:pt x="209931" y="457581"/>
                    <a:pt x="216662" y="469011"/>
                    <a:pt x="227711" y="472440"/>
                  </a:cubicBezTo>
                  <a:lnTo>
                    <a:pt x="227838" y="472440"/>
                  </a:lnTo>
                  <a:cubicBezTo>
                    <a:pt x="258572" y="482473"/>
                    <a:pt x="313182" y="499745"/>
                    <a:pt x="349758" y="507873"/>
                  </a:cubicBezTo>
                  <a:lnTo>
                    <a:pt x="349758" y="507873"/>
                  </a:lnTo>
                  <a:cubicBezTo>
                    <a:pt x="362712" y="510794"/>
                    <a:pt x="376301" y="510286"/>
                    <a:pt x="389128" y="506603"/>
                  </a:cubicBezTo>
                  <a:cubicBezTo>
                    <a:pt x="391414" y="505968"/>
                    <a:pt x="393700" y="506603"/>
                    <a:pt x="395351" y="508254"/>
                  </a:cubicBezTo>
                  <a:lnTo>
                    <a:pt x="459105" y="572516"/>
                  </a:lnTo>
                  <a:cubicBezTo>
                    <a:pt x="461518" y="575056"/>
                    <a:pt x="461518" y="578993"/>
                    <a:pt x="459105" y="581533"/>
                  </a:cubicBezTo>
                  <a:cubicBezTo>
                    <a:pt x="456692" y="584073"/>
                    <a:pt x="452628" y="583946"/>
                    <a:pt x="450088" y="581533"/>
                  </a:cubicBezTo>
                  <a:lnTo>
                    <a:pt x="386207" y="517398"/>
                  </a:lnTo>
                  <a:lnTo>
                    <a:pt x="390652" y="512953"/>
                  </a:lnTo>
                  <a:lnTo>
                    <a:pt x="392430" y="519049"/>
                  </a:lnTo>
                  <a:cubicBezTo>
                    <a:pt x="377571" y="523367"/>
                    <a:pt x="361823" y="523875"/>
                    <a:pt x="346837" y="520446"/>
                  </a:cubicBezTo>
                  <a:lnTo>
                    <a:pt x="348234" y="514223"/>
                  </a:lnTo>
                  <a:lnTo>
                    <a:pt x="346837" y="520446"/>
                  </a:lnTo>
                  <a:cubicBezTo>
                    <a:pt x="309499" y="512191"/>
                    <a:pt x="254381" y="494792"/>
                    <a:pt x="223647" y="484759"/>
                  </a:cubicBezTo>
                  <a:lnTo>
                    <a:pt x="225679" y="478663"/>
                  </a:lnTo>
                  <a:lnTo>
                    <a:pt x="223774" y="484759"/>
                  </a:lnTo>
                  <a:cubicBezTo>
                    <a:pt x="206375" y="479425"/>
                    <a:pt x="195961" y="461518"/>
                    <a:pt x="199898" y="443738"/>
                  </a:cubicBezTo>
                  <a:lnTo>
                    <a:pt x="206121" y="445135"/>
                  </a:lnTo>
                  <a:lnTo>
                    <a:pt x="199898" y="443738"/>
                  </a:lnTo>
                  <a:cubicBezTo>
                    <a:pt x="203835" y="425958"/>
                    <a:pt x="220599" y="414147"/>
                    <a:pt x="238760" y="416433"/>
                  </a:cubicBezTo>
                  <a:lnTo>
                    <a:pt x="237871" y="422783"/>
                  </a:lnTo>
                  <a:lnTo>
                    <a:pt x="238506" y="416433"/>
                  </a:lnTo>
                  <a:lnTo>
                    <a:pt x="275209" y="420497"/>
                  </a:lnTo>
                  <a:lnTo>
                    <a:pt x="274574" y="426847"/>
                  </a:lnTo>
                  <a:lnTo>
                    <a:pt x="270129" y="431419"/>
                  </a:lnTo>
                  <a:lnTo>
                    <a:pt x="173990" y="337058"/>
                  </a:lnTo>
                  <a:cubicBezTo>
                    <a:pt x="172720" y="335915"/>
                    <a:pt x="172085" y="334264"/>
                    <a:pt x="172085" y="332613"/>
                  </a:cubicBezTo>
                  <a:cubicBezTo>
                    <a:pt x="172085" y="330962"/>
                    <a:pt x="172720" y="329311"/>
                    <a:pt x="173990" y="328041"/>
                  </a:cubicBezTo>
                  <a:lnTo>
                    <a:pt x="174371" y="327660"/>
                  </a:lnTo>
                  <a:lnTo>
                    <a:pt x="178816" y="332105"/>
                  </a:lnTo>
                  <a:lnTo>
                    <a:pt x="174117" y="336423"/>
                  </a:lnTo>
                  <a:cubicBezTo>
                    <a:pt x="162306" y="323596"/>
                    <a:pt x="162687" y="303657"/>
                    <a:pt x="175006" y="291338"/>
                  </a:cubicBezTo>
                  <a:lnTo>
                    <a:pt x="175006" y="291338"/>
                  </a:lnTo>
                  <a:cubicBezTo>
                    <a:pt x="187325" y="279019"/>
                    <a:pt x="207264" y="278638"/>
                    <a:pt x="220091" y="290449"/>
                  </a:cubicBezTo>
                  <a:cubicBezTo>
                    <a:pt x="222631" y="292862"/>
                    <a:pt x="222885" y="296799"/>
                    <a:pt x="220472" y="299466"/>
                  </a:cubicBezTo>
                  <a:cubicBezTo>
                    <a:pt x="218059" y="302133"/>
                    <a:pt x="214122" y="302260"/>
                    <a:pt x="211455" y="299847"/>
                  </a:cubicBezTo>
                  <a:close/>
                  <a:moveTo>
                    <a:pt x="303911" y="319532"/>
                  </a:moveTo>
                  <a:lnTo>
                    <a:pt x="240411" y="254508"/>
                  </a:lnTo>
                  <a:lnTo>
                    <a:pt x="244983" y="250063"/>
                  </a:lnTo>
                  <a:lnTo>
                    <a:pt x="240665" y="254635"/>
                  </a:lnTo>
                  <a:cubicBezTo>
                    <a:pt x="232918" y="247269"/>
                    <a:pt x="220599" y="247523"/>
                    <a:pt x="213106" y="255016"/>
                  </a:cubicBezTo>
                  <a:lnTo>
                    <a:pt x="208661" y="250571"/>
                  </a:lnTo>
                  <a:lnTo>
                    <a:pt x="213106" y="255016"/>
                  </a:lnTo>
                  <a:cubicBezTo>
                    <a:pt x="205486" y="262636"/>
                    <a:pt x="205359" y="274828"/>
                    <a:pt x="212725" y="282575"/>
                  </a:cubicBezTo>
                  <a:lnTo>
                    <a:pt x="208153" y="286893"/>
                  </a:lnTo>
                  <a:lnTo>
                    <a:pt x="212598" y="282321"/>
                  </a:lnTo>
                  <a:lnTo>
                    <a:pt x="273431" y="341884"/>
                  </a:lnTo>
                  <a:cubicBezTo>
                    <a:pt x="275971" y="344297"/>
                    <a:pt x="275971" y="348361"/>
                    <a:pt x="273558" y="350901"/>
                  </a:cubicBezTo>
                  <a:cubicBezTo>
                    <a:pt x="271145" y="353441"/>
                    <a:pt x="267081" y="353441"/>
                    <a:pt x="264541" y="351028"/>
                  </a:cubicBezTo>
                  <a:lnTo>
                    <a:pt x="203708" y="291465"/>
                  </a:lnTo>
                  <a:lnTo>
                    <a:pt x="203581" y="291338"/>
                  </a:lnTo>
                  <a:cubicBezTo>
                    <a:pt x="191516" y="278511"/>
                    <a:pt x="191770" y="258445"/>
                    <a:pt x="204216" y="245999"/>
                  </a:cubicBezTo>
                  <a:cubicBezTo>
                    <a:pt x="216662" y="233553"/>
                    <a:pt x="236728" y="233299"/>
                    <a:pt x="249555" y="245364"/>
                  </a:cubicBezTo>
                  <a:lnTo>
                    <a:pt x="249682" y="245491"/>
                  </a:lnTo>
                  <a:lnTo>
                    <a:pt x="313182" y="310515"/>
                  </a:lnTo>
                  <a:cubicBezTo>
                    <a:pt x="315595" y="313055"/>
                    <a:pt x="315595" y="316992"/>
                    <a:pt x="313055" y="319532"/>
                  </a:cubicBezTo>
                  <a:cubicBezTo>
                    <a:pt x="310515" y="322072"/>
                    <a:pt x="306578" y="321945"/>
                    <a:pt x="304038" y="319405"/>
                  </a:cubicBezTo>
                  <a:close/>
                  <a:moveTo>
                    <a:pt x="248539" y="262636"/>
                  </a:moveTo>
                  <a:cubicBezTo>
                    <a:pt x="239903" y="254508"/>
                    <a:pt x="236347" y="242316"/>
                    <a:pt x="239395" y="230886"/>
                  </a:cubicBezTo>
                  <a:lnTo>
                    <a:pt x="245491" y="232410"/>
                  </a:lnTo>
                  <a:lnTo>
                    <a:pt x="239395" y="230886"/>
                  </a:lnTo>
                  <a:cubicBezTo>
                    <a:pt x="242316" y="219456"/>
                    <a:pt x="251333" y="210439"/>
                    <a:pt x="262763" y="207518"/>
                  </a:cubicBezTo>
                  <a:lnTo>
                    <a:pt x="262763" y="207518"/>
                  </a:lnTo>
                  <a:cubicBezTo>
                    <a:pt x="274193" y="204597"/>
                    <a:pt x="286385" y="208026"/>
                    <a:pt x="294513" y="216662"/>
                  </a:cubicBezTo>
                  <a:lnTo>
                    <a:pt x="289941" y="220980"/>
                  </a:lnTo>
                  <a:lnTo>
                    <a:pt x="294513" y="216535"/>
                  </a:lnTo>
                  <a:lnTo>
                    <a:pt x="355346" y="280289"/>
                  </a:lnTo>
                  <a:cubicBezTo>
                    <a:pt x="357759" y="282829"/>
                    <a:pt x="357632" y="286893"/>
                    <a:pt x="355092" y="289306"/>
                  </a:cubicBezTo>
                  <a:cubicBezTo>
                    <a:pt x="352552" y="291719"/>
                    <a:pt x="348488" y="291592"/>
                    <a:pt x="346075" y="289052"/>
                  </a:cubicBezTo>
                  <a:lnTo>
                    <a:pt x="285242" y="225298"/>
                  </a:lnTo>
                  <a:lnTo>
                    <a:pt x="285242" y="225298"/>
                  </a:lnTo>
                  <a:cubicBezTo>
                    <a:pt x="280289" y="220091"/>
                    <a:pt x="272923" y="217932"/>
                    <a:pt x="265938" y="219710"/>
                  </a:cubicBezTo>
                  <a:lnTo>
                    <a:pt x="264414" y="213614"/>
                  </a:lnTo>
                  <a:lnTo>
                    <a:pt x="265938" y="219710"/>
                  </a:lnTo>
                  <a:cubicBezTo>
                    <a:pt x="258953" y="221488"/>
                    <a:pt x="253492" y="226949"/>
                    <a:pt x="251714" y="233934"/>
                  </a:cubicBezTo>
                  <a:lnTo>
                    <a:pt x="251714" y="233934"/>
                  </a:lnTo>
                  <a:cubicBezTo>
                    <a:pt x="249936" y="240919"/>
                    <a:pt x="252095" y="248285"/>
                    <a:pt x="257302" y="253238"/>
                  </a:cubicBezTo>
                  <a:cubicBezTo>
                    <a:pt x="259842" y="255651"/>
                    <a:pt x="259969" y="259715"/>
                    <a:pt x="257556" y="262255"/>
                  </a:cubicBezTo>
                  <a:cubicBezTo>
                    <a:pt x="255143" y="264795"/>
                    <a:pt x="251079" y="264922"/>
                    <a:pt x="248539" y="262509"/>
                  </a:cubicBezTo>
                  <a:close/>
                  <a:moveTo>
                    <a:pt x="572516" y="530606"/>
                  </a:moveTo>
                  <a:lnTo>
                    <a:pt x="477774" y="435229"/>
                  </a:lnTo>
                  <a:cubicBezTo>
                    <a:pt x="475742" y="433197"/>
                    <a:pt x="475361" y="430149"/>
                    <a:pt x="476758" y="427736"/>
                  </a:cubicBezTo>
                  <a:cubicBezTo>
                    <a:pt x="493522" y="397002"/>
                    <a:pt x="488188" y="358902"/>
                    <a:pt x="463423" y="334010"/>
                  </a:cubicBezTo>
                  <a:lnTo>
                    <a:pt x="467868" y="329565"/>
                  </a:lnTo>
                  <a:lnTo>
                    <a:pt x="463423" y="334137"/>
                  </a:lnTo>
                  <a:lnTo>
                    <a:pt x="337439" y="209677"/>
                  </a:lnTo>
                  <a:cubicBezTo>
                    <a:pt x="335661" y="207899"/>
                    <a:pt x="335026" y="205105"/>
                    <a:pt x="336042" y="202692"/>
                  </a:cubicBezTo>
                  <a:cubicBezTo>
                    <a:pt x="337058" y="200279"/>
                    <a:pt x="339344" y="198755"/>
                    <a:pt x="341884" y="198755"/>
                  </a:cubicBezTo>
                  <a:lnTo>
                    <a:pt x="341884" y="205105"/>
                  </a:lnTo>
                  <a:lnTo>
                    <a:pt x="337439" y="209677"/>
                  </a:lnTo>
                  <a:cubicBezTo>
                    <a:pt x="331089" y="203327"/>
                    <a:pt x="321056" y="202565"/>
                    <a:pt x="313690" y="207772"/>
                  </a:cubicBezTo>
                  <a:lnTo>
                    <a:pt x="313690" y="207772"/>
                  </a:lnTo>
                  <a:cubicBezTo>
                    <a:pt x="306324" y="212979"/>
                    <a:pt x="303911" y="222758"/>
                    <a:pt x="307848" y="230886"/>
                  </a:cubicBezTo>
                  <a:cubicBezTo>
                    <a:pt x="309372" y="234061"/>
                    <a:pt x="308102" y="237871"/>
                    <a:pt x="304927" y="239395"/>
                  </a:cubicBezTo>
                  <a:cubicBezTo>
                    <a:pt x="301752" y="240919"/>
                    <a:pt x="297942" y="239649"/>
                    <a:pt x="296418" y="236474"/>
                  </a:cubicBezTo>
                  <a:cubicBezTo>
                    <a:pt x="289687" y="222885"/>
                    <a:pt x="293878" y="206375"/>
                    <a:pt x="306197" y="197485"/>
                  </a:cubicBezTo>
                  <a:lnTo>
                    <a:pt x="309880" y="202692"/>
                  </a:lnTo>
                  <a:lnTo>
                    <a:pt x="306197" y="197485"/>
                  </a:lnTo>
                  <a:cubicBezTo>
                    <a:pt x="318516" y="188595"/>
                    <a:pt x="335407" y="189992"/>
                    <a:pt x="346329" y="200660"/>
                  </a:cubicBezTo>
                  <a:cubicBezTo>
                    <a:pt x="348107" y="202438"/>
                    <a:pt x="348742" y="205232"/>
                    <a:pt x="347726" y="207645"/>
                  </a:cubicBezTo>
                  <a:cubicBezTo>
                    <a:pt x="346710" y="210058"/>
                    <a:pt x="344424" y="211582"/>
                    <a:pt x="341884" y="211582"/>
                  </a:cubicBezTo>
                  <a:lnTo>
                    <a:pt x="341884" y="205232"/>
                  </a:lnTo>
                  <a:lnTo>
                    <a:pt x="346329" y="200660"/>
                  </a:lnTo>
                  <a:lnTo>
                    <a:pt x="472313" y="325120"/>
                  </a:lnTo>
                  <a:lnTo>
                    <a:pt x="472313" y="325120"/>
                  </a:lnTo>
                  <a:cubicBezTo>
                    <a:pt x="501015" y="353949"/>
                    <a:pt x="507238" y="398272"/>
                    <a:pt x="487807" y="433832"/>
                  </a:cubicBezTo>
                  <a:lnTo>
                    <a:pt x="482219" y="430784"/>
                  </a:lnTo>
                  <a:lnTo>
                    <a:pt x="486664" y="426339"/>
                  </a:lnTo>
                  <a:lnTo>
                    <a:pt x="581406" y="521716"/>
                  </a:lnTo>
                  <a:cubicBezTo>
                    <a:pt x="583819" y="524256"/>
                    <a:pt x="583819" y="528193"/>
                    <a:pt x="581406" y="530733"/>
                  </a:cubicBezTo>
                  <a:cubicBezTo>
                    <a:pt x="578993" y="533273"/>
                    <a:pt x="574929" y="533146"/>
                    <a:pt x="572389" y="530733"/>
                  </a:cubicBezTo>
                  <a:close/>
                </a:path>
              </a:pathLst>
            </a:custGeom>
            <a:solidFill>
              <a:srgbClr val="000000"/>
            </a:solidFill>
          </p:spPr>
        </p:sp>
      </p:grpSp>
      <p:sp>
        <p:nvSpPr>
          <p:cNvPr id="16" name="TextBox 16"/>
          <p:cNvSpPr txBox="1"/>
          <p:nvPr/>
        </p:nvSpPr>
        <p:spPr>
          <a:xfrm>
            <a:off x="7619984" y="2860257"/>
            <a:ext cx="2463781" cy="965782"/>
          </a:xfrm>
          <a:prstGeom prst="rect">
            <a:avLst/>
          </a:prstGeom>
        </p:spPr>
        <p:txBody>
          <a:bodyPr lIns="0" tIns="0" rIns="0" bIns="0" rtlCol="0" anchor="t">
            <a:spAutoFit/>
          </a:bodyPr>
          <a:lstStyle/>
          <a:p>
            <a:pPr algn="r" rtl="1">
              <a:lnSpc>
                <a:spcPts val="3625"/>
              </a:lnSpc>
            </a:pPr>
            <a:r>
              <a:rPr lang="he-IL" sz="3295">
                <a:solidFill>
                  <a:srgbClr val="000000"/>
                </a:solidFill>
                <a:latin typeface="Luizi Rounded"/>
                <a:ea typeface="Luizi Rounded"/>
                <a:cs typeface="Luizi Rounded"/>
                <a:sym typeface="Luizi Rounded"/>
                <a:rtl/>
              </a:rPr>
              <a:t>תחושת אחריות</a:t>
            </a:r>
          </a:p>
          <a:p>
            <a:pPr algn="r" rtl="1">
              <a:lnSpc>
                <a:spcPts val="3625"/>
              </a:lnSpc>
            </a:pPr>
            <a:r>
              <a:rPr lang="he-IL" sz="3295">
                <a:solidFill>
                  <a:srgbClr val="000000"/>
                </a:solidFill>
                <a:latin typeface="Luizi Rounded"/>
                <a:ea typeface="Luizi Rounded"/>
                <a:cs typeface="Luizi Rounded"/>
                <a:sym typeface="Luizi Rounded"/>
                <a:rtl/>
              </a:rPr>
              <a:t>וערבות הדדית</a:t>
            </a:r>
          </a:p>
        </p:txBody>
      </p:sp>
      <p:grpSp>
        <p:nvGrpSpPr>
          <p:cNvPr id="17" name="Group 17"/>
          <p:cNvGrpSpPr>
            <a:grpSpLocks noChangeAspect="1"/>
          </p:cNvGrpSpPr>
          <p:nvPr/>
        </p:nvGrpSpPr>
        <p:grpSpPr>
          <a:xfrm>
            <a:off x="10413521" y="4230141"/>
            <a:ext cx="871054" cy="870683"/>
            <a:chOff x="0" y="0"/>
            <a:chExt cx="581914" cy="581660"/>
          </a:xfrm>
        </p:grpSpPr>
        <p:sp>
          <p:nvSpPr>
            <p:cNvPr id="18" name="Freeform 18"/>
            <p:cNvSpPr/>
            <p:nvPr/>
          </p:nvSpPr>
          <p:spPr>
            <a:xfrm>
              <a:off x="-127" y="0"/>
              <a:ext cx="582168" cy="581660"/>
            </a:xfrm>
            <a:custGeom>
              <a:avLst/>
              <a:gdLst/>
              <a:ahLst/>
              <a:cxnLst/>
              <a:rect l="l" t="t" r="r" b="b"/>
              <a:pathLst>
                <a:path w="582168" h="581660">
                  <a:moveTo>
                    <a:pt x="495173" y="469646"/>
                  </a:moveTo>
                  <a:lnTo>
                    <a:pt x="441833" y="454406"/>
                  </a:lnTo>
                  <a:lnTo>
                    <a:pt x="443611" y="448310"/>
                  </a:lnTo>
                  <a:lnTo>
                    <a:pt x="442087" y="454533"/>
                  </a:lnTo>
                  <a:cubicBezTo>
                    <a:pt x="418465" y="448691"/>
                    <a:pt x="403606" y="424942"/>
                    <a:pt x="409575" y="401066"/>
                  </a:cubicBezTo>
                  <a:lnTo>
                    <a:pt x="415798" y="402590"/>
                  </a:lnTo>
                  <a:lnTo>
                    <a:pt x="409448" y="401828"/>
                  </a:lnTo>
                  <a:cubicBezTo>
                    <a:pt x="412242" y="376682"/>
                    <a:pt x="435864" y="359791"/>
                    <a:pt x="460375" y="362458"/>
                  </a:cubicBezTo>
                  <a:cubicBezTo>
                    <a:pt x="462026" y="362585"/>
                    <a:pt x="463804" y="362966"/>
                    <a:pt x="465455" y="363347"/>
                  </a:cubicBezTo>
                  <a:lnTo>
                    <a:pt x="465455" y="363347"/>
                  </a:lnTo>
                  <a:lnTo>
                    <a:pt x="488315" y="368427"/>
                  </a:lnTo>
                  <a:lnTo>
                    <a:pt x="488442" y="368427"/>
                  </a:lnTo>
                  <a:cubicBezTo>
                    <a:pt x="538480" y="380873"/>
                    <a:pt x="582168" y="394589"/>
                    <a:pt x="582168" y="450850"/>
                  </a:cubicBezTo>
                  <a:lnTo>
                    <a:pt x="575818" y="450850"/>
                  </a:lnTo>
                  <a:lnTo>
                    <a:pt x="582168" y="450850"/>
                  </a:lnTo>
                  <a:lnTo>
                    <a:pt x="582168" y="575310"/>
                  </a:lnTo>
                  <a:cubicBezTo>
                    <a:pt x="582168" y="578866"/>
                    <a:pt x="579374" y="581660"/>
                    <a:pt x="575818" y="581660"/>
                  </a:cubicBezTo>
                  <a:cubicBezTo>
                    <a:pt x="572262" y="581660"/>
                    <a:pt x="569468" y="578866"/>
                    <a:pt x="569468" y="575310"/>
                  </a:cubicBezTo>
                  <a:lnTo>
                    <a:pt x="569468" y="450850"/>
                  </a:lnTo>
                  <a:cubicBezTo>
                    <a:pt x="569468" y="405511"/>
                    <a:pt x="536956" y="393700"/>
                    <a:pt x="485394" y="380873"/>
                  </a:cubicBezTo>
                  <a:lnTo>
                    <a:pt x="486918" y="374650"/>
                  </a:lnTo>
                  <a:lnTo>
                    <a:pt x="485521" y="380873"/>
                  </a:lnTo>
                  <a:lnTo>
                    <a:pt x="462661" y="375793"/>
                  </a:lnTo>
                  <a:lnTo>
                    <a:pt x="464058" y="369570"/>
                  </a:lnTo>
                  <a:lnTo>
                    <a:pt x="462661" y="375793"/>
                  </a:lnTo>
                  <a:cubicBezTo>
                    <a:pt x="461391" y="375539"/>
                    <a:pt x="460248" y="375285"/>
                    <a:pt x="458978" y="375158"/>
                  </a:cubicBezTo>
                  <a:cubicBezTo>
                    <a:pt x="440817" y="373126"/>
                    <a:pt x="424053" y="385699"/>
                    <a:pt x="422148" y="403352"/>
                  </a:cubicBezTo>
                  <a:lnTo>
                    <a:pt x="422021" y="404241"/>
                  </a:lnTo>
                  <a:cubicBezTo>
                    <a:pt x="417830" y="421005"/>
                    <a:pt x="428244" y="438023"/>
                    <a:pt x="445389" y="442214"/>
                  </a:cubicBezTo>
                  <a:lnTo>
                    <a:pt x="445643" y="442214"/>
                  </a:lnTo>
                  <a:lnTo>
                    <a:pt x="498983" y="457454"/>
                  </a:lnTo>
                  <a:cubicBezTo>
                    <a:pt x="502412" y="458470"/>
                    <a:pt x="504317" y="461899"/>
                    <a:pt x="503301" y="465328"/>
                  </a:cubicBezTo>
                  <a:cubicBezTo>
                    <a:pt x="502285" y="468757"/>
                    <a:pt x="498856" y="470662"/>
                    <a:pt x="495427" y="469646"/>
                  </a:cubicBezTo>
                  <a:close/>
                  <a:moveTo>
                    <a:pt x="350901" y="397510"/>
                  </a:moveTo>
                  <a:cubicBezTo>
                    <a:pt x="350901" y="448056"/>
                    <a:pt x="363601" y="484378"/>
                    <a:pt x="397383" y="495681"/>
                  </a:cubicBezTo>
                  <a:lnTo>
                    <a:pt x="395351" y="501650"/>
                  </a:lnTo>
                  <a:lnTo>
                    <a:pt x="397383" y="495681"/>
                  </a:lnTo>
                  <a:cubicBezTo>
                    <a:pt x="435229" y="508254"/>
                    <a:pt x="447167" y="508000"/>
                    <a:pt x="446151" y="508000"/>
                  </a:cubicBezTo>
                  <a:cubicBezTo>
                    <a:pt x="449707" y="508000"/>
                    <a:pt x="452501" y="510794"/>
                    <a:pt x="452501" y="514350"/>
                  </a:cubicBezTo>
                  <a:lnTo>
                    <a:pt x="452501" y="575310"/>
                  </a:lnTo>
                  <a:cubicBezTo>
                    <a:pt x="452501" y="578866"/>
                    <a:pt x="449707" y="581660"/>
                    <a:pt x="446151" y="581660"/>
                  </a:cubicBezTo>
                  <a:cubicBezTo>
                    <a:pt x="442595" y="581660"/>
                    <a:pt x="439801" y="578866"/>
                    <a:pt x="439801" y="575310"/>
                  </a:cubicBezTo>
                  <a:lnTo>
                    <a:pt x="439801" y="514350"/>
                  </a:lnTo>
                  <a:lnTo>
                    <a:pt x="446151" y="514350"/>
                  </a:lnTo>
                  <a:lnTo>
                    <a:pt x="446151" y="520700"/>
                  </a:lnTo>
                  <a:cubicBezTo>
                    <a:pt x="445135" y="520700"/>
                    <a:pt x="431800" y="520446"/>
                    <a:pt x="393319" y="507619"/>
                  </a:cubicBezTo>
                  <a:cubicBezTo>
                    <a:pt x="350901" y="493522"/>
                    <a:pt x="338201" y="448437"/>
                    <a:pt x="338201" y="397510"/>
                  </a:cubicBezTo>
                  <a:cubicBezTo>
                    <a:pt x="338201" y="393954"/>
                    <a:pt x="340995" y="391160"/>
                    <a:pt x="344551" y="391160"/>
                  </a:cubicBezTo>
                  <a:cubicBezTo>
                    <a:pt x="348107" y="391160"/>
                    <a:pt x="350901" y="393954"/>
                    <a:pt x="350901" y="397510"/>
                  </a:cubicBezTo>
                  <a:close/>
                  <a:moveTo>
                    <a:pt x="369824" y="342392"/>
                  </a:moveTo>
                  <a:lnTo>
                    <a:pt x="184404" y="258572"/>
                  </a:lnTo>
                  <a:cubicBezTo>
                    <a:pt x="182753" y="257810"/>
                    <a:pt x="181610" y="256540"/>
                    <a:pt x="180975" y="254762"/>
                  </a:cubicBezTo>
                  <a:cubicBezTo>
                    <a:pt x="180340" y="252984"/>
                    <a:pt x="180594" y="251206"/>
                    <a:pt x="181356" y="249682"/>
                  </a:cubicBezTo>
                  <a:lnTo>
                    <a:pt x="199136" y="216662"/>
                  </a:lnTo>
                  <a:cubicBezTo>
                    <a:pt x="200787" y="213614"/>
                    <a:pt x="204597" y="212471"/>
                    <a:pt x="207772" y="214122"/>
                  </a:cubicBezTo>
                  <a:cubicBezTo>
                    <a:pt x="210947" y="215773"/>
                    <a:pt x="211963" y="219583"/>
                    <a:pt x="210312" y="222758"/>
                  </a:cubicBezTo>
                  <a:lnTo>
                    <a:pt x="192532" y="255778"/>
                  </a:lnTo>
                  <a:lnTo>
                    <a:pt x="186944" y="252730"/>
                  </a:lnTo>
                  <a:lnTo>
                    <a:pt x="189611" y="246888"/>
                  </a:lnTo>
                  <a:lnTo>
                    <a:pt x="375031" y="330708"/>
                  </a:lnTo>
                  <a:cubicBezTo>
                    <a:pt x="378206" y="332105"/>
                    <a:pt x="379603" y="335915"/>
                    <a:pt x="378206" y="339090"/>
                  </a:cubicBezTo>
                  <a:cubicBezTo>
                    <a:pt x="376809" y="342265"/>
                    <a:pt x="372999" y="343662"/>
                    <a:pt x="369824" y="342265"/>
                  </a:cubicBezTo>
                  <a:close/>
                  <a:moveTo>
                    <a:pt x="272161" y="288290"/>
                  </a:moveTo>
                  <a:lnTo>
                    <a:pt x="272161" y="364490"/>
                  </a:lnTo>
                  <a:lnTo>
                    <a:pt x="265811" y="364490"/>
                  </a:lnTo>
                  <a:lnTo>
                    <a:pt x="268224" y="358648"/>
                  </a:lnTo>
                  <a:lnTo>
                    <a:pt x="420624" y="422148"/>
                  </a:lnTo>
                  <a:cubicBezTo>
                    <a:pt x="423799" y="423545"/>
                    <a:pt x="425450" y="427228"/>
                    <a:pt x="424053" y="430403"/>
                  </a:cubicBezTo>
                  <a:cubicBezTo>
                    <a:pt x="422656" y="433578"/>
                    <a:pt x="418973" y="435229"/>
                    <a:pt x="415798" y="433832"/>
                  </a:cubicBezTo>
                  <a:lnTo>
                    <a:pt x="263398" y="370332"/>
                  </a:lnTo>
                  <a:cubicBezTo>
                    <a:pt x="260985" y="369316"/>
                    <a:pt x="259461" y="367030"/>
                    <a:pt x="259461" y="364490"/>
                  </a:cubicBezTo>
                  <a:lnTo>
                    <a:pt x="259461" y="288290"/>
                  </a:lnTo>
                  <a:cubicBezTo>
                    <a:pt x="259461" y="284734"/>
                    <a:pt x="262255" y="281940"/>
                    <a:pt x="265811" y="281940"/>
                  </a:cubicBezTo>
                  <a:cubicBezTo>
                    <a:pt x="269367" y="281940"/>
                    <a:pt x="272161" y="284734"/>
                    <a:pt x="272161" y="288290"/>
                  </a:cubicBezTo>
                  <a:close/>
                  <a:moveTo>
                    <a:pt x="566801" y="311150"/>
                  </a:moveTo>
                  <a:cubicBezTo>
                    <a:pt x="566801" y="349758"/>
                    <a:pt x="535559" y="381000"/>
                    <a:pt x="496951" y="381000"/>
                  </a:cubicBezTo>
                  <a:lnTo>
                    <a:pt x="496951" y="374650"/>
                  </a:lnTo>
                  <a:lnTo>
                    <a:pt x="496951" y="381000"/>
                  </a:lnTo>
                  <a:cubicBezTo>
                    <a:pt x="458343" y="381000"/>
                    <a:pt x="427101" y="349758"/>
                    <a:pt x="427101" y="311150"/>
                  </a:cubicBezTo>
                  <a:lnTo>
                    <a:pt x="433451" y="311150"/>
                  </a:lnTo>
                  <a:lnTo>
                    <a:pt x="427101" y="311150"/>
                  </a:lnTo>
                  <a:cubicBezTo>
                    <a:pt x="427101" y="272542"/>
                    <a:pt x="458343" y="241300"/>
                    <a:pt x="496951" y="241300"/>
                  </a:cubicBezTo>
                  <a:lnTo>
                    <a:pt x="496951" y="247650"/>
                  </a:lnTo>
                  <a:lnTo>
                    <a:pt x="496951" y="241300"/>
                  </a:lnTo>
                  <a:cubicBezTo>
                    <a:pt x="535559" y="241300"/>
                    <a:pt x="566801" y="272542"/>
                    <a:pt x="566801" y="311150"/>
                  </a:cubicBezTo>
                  <a:lnTo>
                    <a:pt x="560451" y="311150"/>
                  </a:lnTo>
                  <a:lnTo>
                    <a:pt x="566801" y="311150"/>
                  </a:lnTo>
                  <a:moveTo>
                    <a:pt x="554101" y="311150"/>
                  </a:moveTo>
                  <a:cubicBezTo>
                    <a:pt x="554101" y="279527"/>
                    <a:pt x="528574" y="254000"/>
                    <a:pt x="496951" y="254000"/>
                  </a:cubicBezTo>
                  <a:cubicBezTo>
                    <a:pt x="465328" y="254000"/>
                    <a:pt x="439801" y="279527"/>
                    <a:pt x="439801" y="311150"/>
                  </a:cubicBezTo>
                  <a:cubicBezTo>
                    <a:pt x="439801" y="342773"/>
                    <a:pt x="465328" y="368300"/>
                    <a:pt x="496951" y="368300"/>
                  </a:cubicBezTo>
                  <a:cubicBezTo>
                    <a:pt x="528574" y="368300"/>
                    <a:pt x="554101" y="342773"/>
                    <a:pt x="554101" y="311150"/>
                  </a:cubicBezTo>
                  <a:close/>
                  <a:moveTo>
                    <a:pt x="253746" y="98044"/>
                  </a:moveTo>
                  <a:cubicBezTo>
                    <a:pt x="213868" y="177800"/>
                    <a:pt x="131064" y="183642"/>
                    <a:pt x="92837" y="164465"/>
                  </a:cubicBezTo>
                  <a:lnTo>
                    <a:pt x="95631" y="158750"/>
                  </a:lnTo>
                  <a:lnTo>
                    <a:pt x="92837" y="164465"/>
                  </a:lnTo>
                  <a:cubicBezTo>
                    <a:pt x="66548" y="151384"/>
                    <a:pt x="56007" y="131699"/>
                    <a:pt x="46863" y="114808"/>
                  </a:cubicBezTo>
                  <a:cubicBezTo>
                    <a:pt x="38608" y="99822"/>
                    <a:pt x="31877" y="87757"/>
                    <a:pt x="17399" y="80391"/>
                  </a:cubicBezTo>
                  <a:cubicBezTo>
                    <a:pt x="13843" y="78613"/>
                    <a:pt x="9906" y="77216"/>
                    <a:pt x="5207" y="76073"/>
                  </a:cubicBezTo>
                  <a:cubicBezTo>
                    <a:pt x="2667" y="75311"/>
                    <a:pt x="762" y="73152"/>
                    <a:pt x="381" y="70485"/>
                  </a:cubicBezTo>
                  <a:cubicBezTo>
                    <a:pt x="0" y="67818"/>
                    <a:pt x="1524" y="65278"/>
                    <a:pt x="3810" y="64135"/>
                  </a:cubicBezTo>
                  <a:lnTo>
                    <a:pt x="54610" y="38735"/>
                  </a:lnTo>
                  <a:lnTo>
                    <a:pt x="57404" y="44450"/>
                  </a:lnTo>
                  <a:lnTo>
                    <a:pt x="54610" y="38735"/>
                  </a:lnTo>
                  <a:cubicBezTo>
                    <a:pt x="84328" y="23876"/>
                    <a:pt x="112776" y="52705"/>
                    <a:pt x="112649" y="52578"/>
                  </a:cubicBezTo>
                  <a:cubicBezTo>
                    <a:pt x="112649" y="52578"/>
                    <a:pt x="112649" y="52578"/>
                    <a:pt x="112649" y="52578"/>
                  </a:cubicBezTo>
                  <a:lnTo>
                    <a:pt x="108204" y="57023"/>
                  </a:lnTo>
                  <a:lnTo>
                    <a:pt x="106172" y="51054"/>
                  </a:lnTo>
                  <a:cubicBezTo>
                    <a:pt x="106172" y="51054"/>
                    <a:pt x="106172" y="51054"/>
                    <a:pt x="106172" y="51054"/>
                  </a:cubicBezTo>
                  <a:cubicBezTo>
                    <a:pt x="106426" y="50927"/>
                    <a:pt x="142367" y="38735"/>
                    <a:pt x="166370" y="2794"/>
                  </a:cubicBezTo>
                  <a:cubicBezTo>
                    <a:pt x="167513" y="1016"/>
                    <a:pt x="169545" y="0"/>
                    <a:pt x="171704" y="0"/>
                  </a:cubicBezTo>
                  <a:cubicBezTo>
                    <a:pt x="173863" y="0"/>
                    <a:pt x="175768" y="1016"/>
                    <a:pt x="177038" y="2794"/>
                  </a:cubicBezTo>
                  <a:cubicBezTo>
                    <a:pt x="205232" y="44958"/>
                    <a:pt x="163830" y="99441"/>
                    <a:pt x="164084" y="99060"/>
                  </a:cubicBezTo>
                  <a:cubicBezTo>
                    <a:pt x="164084" y="99060"/>
                    <a:pt x="164084" y="99060"/>
                    <a:pt x="164084" y="99060"/>
                  </a:cubicBezTo>
                  <a:cubicBezTo>
                    <a:pt x="161925" y="101854"/>
                    <a:pt x="157988" y="102489"/>
                    <a:pt x="155194" y="100330"/>
                  </a:cubicBezTo>
                  <a:cubicBezTo>
                    <a:pt x="152400" y="98171"/>
                    <a:pt x="151765" y="94234"/>
                    <a:pt x="153924" y="91440"/>
                  </a:cubicBezTo>
                  <a:cubicBezTo>
                    <a:pt x="153924" y="91440"/>
                    <a:pt x="153924" y="91440"/>
                    <a:pt x="153924" y="91440"/>
                  </a:cubicBezTo>
                  <a:cubicBezTo>
                    <a:pt x="155194" y="89789"/>
                    <a:pt x="188849" y="43434"/>
                    <a:pt x="166370" y="9906"/>
                  </a:cubicBezTo>
                  <a:lnTo>
                    <a:pt x="171831" y="6350"/>
                  </a:lnTo>
                  <a:lnTo>
                    <a:pt x="177165" y="9906"/>
                  </a:lnTo>
                  <a:cubicBezTo>
                    <a:pt x="150876" y="49403"/>
                    <a:pt x="111506" y="62865"/>
                    <a:pt x="110363" y="63246"/>
                  </a:cubicBezTo>
                  <a:cubicBezTo>
                    <a:pt x="110363" y="63246"/>
                    <a:pt x="110363" y="63246"/>
                    <a:pt x="110363" y="63246"/>
                  </a:cubicBezTo>
                  <a:cubicBezTo>
                    <a:pt x="108077" y="64008"/>
                    <a:pt x="105537" y="63373"/>
                    <a:pt x="103886" y="61722"/>
                  </a:cubicBezTo>
                  <a:cubicBezTo>
                    <a:pt x="103886" y="61722"/>
                    <a:pt x="103886" y="61722"/>
                    <a:pt x="103886" y="61722"/>
                  </a:cubicBezTo>
                  <a:cubicBezTo>
                    <a:pt x="102616" y="60452"/>
                    <a:pt x="80899" y="40005"/>
                    <a:pt x="60452" y="50165"/>
                  </a:cubicBezTo>
                  <a:lnTo>
                    <a:pt x="9652" y="75565"/>
                  </a:lnTo>
                  <a:lnTo>
                    <a:pt x="6731" y="69850"/>
                  </a:lnTo>
                  <a:lnTo>
                    <a:pt x="8255" y="63627"/>
                  </a:lnTo>
                  <a:cubicBezTo>
                    <a:pt x="13716" y="65024"/>
                    <a:pt x="18669" y="66802"/>
                    <a:pt x="22987" y="68961"/>
                  </a:cubicBezTo>
                  <a:cubicBezTo>
                    <a:pt x="41656" y="78232"/>
                    <a:pt x="50038" y="93980"/>
                    <a:pt x="57912" y="108712"/>
                  </a:cubicBezTo>
                  <a:cubicBezTo>
                    <a:pt x="67056" y="125476"/>
                    <a:pt x="75946" y="141859"/>
                    <a:pt x="98425" y="153035"/>
                  </a:cubicBezTo>
                  <a:lnTo>
                    <a:pt x="98425" y="153035"/>
                  </a:lnTo>
                  <a:cubicBezTo>
                    <a:pt x="131191" y="169418"/>
                    <a:pt x="205994" y="165100"/>
                    <a:pt x="242316" y="92329"/>
                  </a:cubicBezTo>
                  <a:cubicBezTo>
                    <a:pt x="243840" y="89154"/>
                    <a:pt x="247650" y="87884"/>
                    <a:pt x="250825" y="89535"/>
                  </a:cubicBezTo>
                  <a:cubicBezTo>
                    <a:pt x="254000" y="91186"/>
                    <a:pt x="255270" y="94869"/>
                    <a:pt x="253619" y="98044"/>
                  </a:cubicBezTo>
                  <a:close/>
                </a:path>
              </a:pathLst>
            </a:custGeom>
            <a:solidFill>
              <a:srgbClr val="000000"/>
            </a:solidFill>
          </p:spPr>
        </p:sp>
      </p:grpSp>
      <p:sp>
        <p:nvSpPr>
          <p:cNvPr id="19" name="TextBox 19"/>
          <p:cNvSpPr txBox="1"/>
          <p:nvPr/>
        </p:nvSpPr>
        <p:spPr>
          <a:xfrm>
            <a:off x="7619984" y="4257321"/>
            <a:ext cx="2463781" cy="965782"/>
          </a:xfrm>
          <a:prstGeom prst="rect">
            <a:avLst/>
          </a:prstGeom>
        </p:spPr>
        <p:txBody>
          <a:bodyPr lIns="0" tIns="0" rIns="0" bIns="0" rtlCol="0" anchor="t">
            <a:spAutoFit/>
          </a:bodyPr>
          <a:lstStyle/>
          <a:p>
            <a:pPr algn="r" rtl="1">
              <a:lnSpc>
                <a:spcPts val="3625"/>
              </a:lnSpc>
            </a:pPr>
            <a:r>
              <a:rPr lang="he-IL" sz="3295">
                <a:solidFill>
                  <a:srgbClr val="000000"/>
                </a:solidFill>
                <a:latin typeface="Luizi Rounded"/>
                <a:ea typeface="Luizi Rounded"/>
                <a:cs typeface="Luizi Rounded"/>
                <a:sym typeface="Luizi Rounded"/>
                <a:rtl/>
              </a:rPr>
              <a:t>הימנעות מאלימות</a:t>
            </a:r>
          </a:p>
          <a:p>
            <a:pPr algn="r" rtl="1">
              <a:lnSpc>
                <a:spcPts val="3625"/>
              </a:lnSpc>
            </a:pPr>
            <a:r>
              <a:rPr lang="he-IL" sz="3295">
                <a:solidFill>
                  <a:srgbClr val="000000"/>
                </a:solidFill>
                <a:latin typeface="Luizi Rounded"/>
                <a:ea typeface="Luizi Rounded"/>
                <a:cs typeface="Luizi Rounded"/>
                <a:sym typeface="Luizi Rounded"/>
                <a:rtl/>
              </a:rPr>
              <a:t>ושנאה</a:t>
            </a:r>
          </a:p>
        </p:txBody>
      </p:sp>
      <p:grpSp>
        <p:nvGrpSpPr>
          <p:cNvPr id="20" name="Group 20"/>
          <p:cNvGrpSpPr>
            <a:grpSpLocks noChangeAspect="1"/>
          </p:cNvGrpSpPr>
          <p:nvPr/>
        </p:nvGrpSpPr>
        <p:grpSpPr>
          <a:xfrm>
            <a:off x="14996957" y="2790632"/>
            <a:ext cx="874475" cy="866933"/>
            <a:chOff x="0" y="0"/>
            <a:chExt cx="584200" cy="579158"/>
          </a:xfrm>
        </p:grpSpPr>
        <p:sp>
          <p:nvSpPr>
            <p:cNvPr id="21" name="Freeform 21"/>
            <p:cNvSpPr/>
            <p:nvPr/>
          </p:nvSpPr>
          <p:spPr>
            <a:xfrm>
              <a:off x="0" y="0"/>
              <a:ext cx="584200" cy="579120"/>
            </a:xfrm>
            <a:custGeom>
              <a:avLst/>
              <a:gdLst/>
              <a:ahLst/>
              <a:cxnLst/>
              <a:rect l="l" t="t" r="r" b="b"/>
              <a:pathLst>
                <a:path w="584200" h="579120">
                  <a:moveTo>
                    <a:pt x="205867" y="312674"/>
                  </a:moveTo>
                  <a:lnTo>
                    <a:pt x="205867" y="227330"/>
                  </a:lnTo>
                  <a:lnTo>
                    <a:pt x="212217" y="227330"/>
                  </a:lnTo>
                  <a:lnTo>
                    <a:pt x="207899" y="232029"/>
                  </a:lnTo>
                  <a:cubicBezTo>
                    <a:pt x="188214" y="213741"/>
                    <a:pt x="174371" y="189865"/>
                    <a:pt x="168402" y="163703"/>
                  </a:cubicBezTo>
                  <a:lnTo>
                    <a:pt x="174625" y="162306"/>
                  </a:lnTo>
                  <a:lnTo>
                    <a:pt x="168402" y="163703"/>
                  </a:lnTo>
                  <a:cubicBezTo>
                    <a:pt x="162433" y="137414"/>
                    <a:pt x="164465" y="109982"/>
                    <a:pt x="174244" y="84963"/>
                  </a:cubicBezTo>
                  <a:lnTo>
                    <a:pt x="180213" y="87249"/>
                  </a:lnTo>
                  <a:lnTo>
                    <a:pt x="174244" y="84963"/>
                  </a:lnTo>
                  <a:cubicBezTo>
                    <a:pt x="184023" y="59944"/>
                    <a:pt x="201295" y="38354"/>
                    <a:pt x="223520" y="23241"/>
                  </a:cubicBezTo>
                  <a:lnTo>
                    <a:pt x="227076" y="28448"/>
                  </a:lnTo>
                  <a:lnTo>
                    <a:pt x="223520" y="23241"/>
                  </a:lnTo>
                  <a:cubicBezTo>
                    <a:pt x="245872" y="8128"/>
                    <a:pt x="272161" y="0"/>
                    <a:pt x="299085" y="0"/>
                  </a:cubicBezTo>
                  <a:lnTo>
                    <a:pt x="299085" y="6350"/>
                  </a:lnTo>
                  <a:lnTo>
                    <a:pt x="299085" y="0"/>
                  </a:lnTo>
                  <a:cubicBezTo>
                    <a:pt x="392938" y="0"/>
                    <a:pt x="419354" y="71882"/>
                    <a:pt x="449199" y="151130"/>
                  </a:cubicBezTo>
                  <a:cubicBezTo>
                    <a:pt x="451993" y="158623"/>
                    <a:pt x="454914" y="166243"/>
                    <a:pt x="457835" y="173863"/>
                  </a:cubicBezTo>
                  <a:lnTo>
                    <a:pt x="457835" y="173863"/>
                  </a:lnTo>
                  <a:cubicBezTo>
                    <a:pt x="458851" y="176403"/>
                    <a:pt x="459105" y="179070"/>
                    <a:pt x="458851" y="181737"/>
                  </a:cubicBezTo>
                  <a:lnTo>
                    <a:pt x="452501" y="180975"/>
                  </a:lnTo>
                  <a:lnTo>
                    <a:pt x="458851" y="181737"/>
                  </a:lnTo>
                  <a:cubicBezTo>
                    <a:pt x="458597" y="184404"/>
                    <a:pt x="457581" y="186944"/>
                    <a:pt x="456057" y="189230"/>
                  </a:cubicBezTo>
                  <a:lnTo>
                    <a:pt x="456057" y="189230"/>
                  </a:lnTo>
                  <a:cubicBezTo>
                    <a:pt x="454533" y="191389"/>
                    <a:pt x="452501" y="193294"/>
                    <a:pt x="450088" y="194564"/>
                  </a:cubicBezTo>
                  <a:lnTo>
                    <a:pt x="450088" y="194564"/>
                  </a:lnTo>
                  <a:cubicBezTo>
                    <a:pt x="447675" y="195834"/>
                    <a:pt x="445008" y="196469"/>
                    <a:pt x="442341" y="196469"/>
                  </a:cubicBezTo>
                  <a:lnTo>
                    <a:pt x="442341" y="196469"/>
                  </a:lnTo>
                  <a:lnTo>
                    <a:pt x="416433" y="196469"/>
                  </a:lnTo>
                  <a:lnTo>
                    <a:pt x="416433" y="190119"/>
                  </a:lnTo>
                  <a:lnTo>
                    <a:pt x="422783" y="190119"/>
                  </a:lnTo>
                  <a:lnTo>
                    <a:pt x="422783" y="231013"/>
                  </a:lnTo>
                  <a:lnTo>
                    <a:pt x="416433" y="231013"/>
                  </a:lnTo>
                  <a:lnTo>
                    <a:pt x="422783" y="231013"/>
                  </a:lnTo>
                  <a:cubicBezTo>
                    <a:pt x="422783" y="243586"/>
                    <a:pt x="417830" y="255524"/>
                    <a:pt x="408940" y="264414"/>
                  </a:cubicBezTo>
                  <a:lnTo>
                    <a:pt x="404495" y="259969"/>
                  </a:lnTo>
                  <a:lnTo>
                    <a:pt x="408940" y="264414"/>
                  </a:lnTo>
                  <a:cubicBezTo>
                    <a:pt x="400050" y="273304"/>
                    <a:pt x="388112" y="278257"/>
                    <a:pt x="375539" y="278257"/>
                  </a:cubicBezTo>
                  <a:lnTo>
                    <a:pt x="375539" y="271907"/>
                  </a:lnTo>
                  <a:lnTo>
                    <a:pt x="375539" y="278257"/>
                  </a:lnTo>
                  <a:lnTo>
                    <a:pt x="355219" y="278257"/>
                  </a:lnTo>
                  <a:lnTo>
                    <a:pt x="355219" y="271907"/>
                  </a:lnTo>
                  <a:lnTo>
                    <a:pt x="361569" y="271907"/>
                  </a:lnTo>
                  <a:lnTo>
                    <a:pt x="361569" y="312801"/>
                  </a:lnTo>
                  <a:cubicBezTo>
                    <a:pt x="361569" y="316357"/>
                    <a:pt x="358775" y="319151"/>
                    <a:pt x="355219" y="319151"/>
                  </a:cubicBezTo>
                  <a:cubicBezTo>
                    <a:pt x="351663" y="319151"/>
                    <a:pt x="348869" y="316357"/>
                    <a:pt x="348869" y="312801"/>
                  </a:cubicBezTo>
                  <a:lnTo>
                    <a:pt x="348869" y="271780"/>
                  </a:lnTo>
                  <a:cubicBezTo>
                    <a:pt x="348869" y="268224"/>
                    <a:pt x="351663" y="265430"/>
                    <a:pt x="355219" y="265430"/>
                  </a:cubicBezTo>
                  <a:lnTo>
                    <a:pt x="375666" y="265430"/>
                  </a:lnTo>
                  <a:cubicBezTo>
                    <a:pt x="384810" y="265430"/>
                    <a:pt x="393573" y="261747"/>
                    <a:pt x="400050" y="255270"/>
                  </a:cubicBezTo>
                  <a:lnTo>
                    <a:pt x="400050" y="255270"/>
                  </a:lnTo>
                  <a:cubicBezTo>
                    <a:pt x="406527" y="248793"/>
                    <a:pt x="410210" y="240030"/>
                    <a:pt x="410210" y="230886"/>
                  </a:cubicBezTo>
                  <a:lnTo>
                    <a:pt x="410210" y="190119"/>
                  </a:lnTo>
                  <a:cubicBezTo>
                    <a:pt x="410210" y="186563"/>
                    <a:pt x="413004" y="183769"/>
                    <a:pt x="416560" y="183769"/>
                  </a:cubicBezTo>
                  <a:lnTo>
                    <a:pt x="442468" y="183769"/>
                  </a:lnTo>
                  <a:lnTo>
                    <a:pt x="442468" y="190119"/>
                  </a:lnTo>
                  <a:lnTo>
                    <a:pt x="442468" y="183769"/>
                  </a:lnTo>
                  <a:cubicBezTo>
                    <a:pt x="443103" y="183769"/>
                    <a:pt x="443738" y="183642"/>
                    <a:pt x="444246" y="183261"/>
                  </a:cubicBezTo>
                  <a:lnTo>
                    <a:pt x="447167" y="188849"/>
                  </a:lnTo>
                  <a:lnTo>
                    <a:pt x="444246" y="183261"/>
                  </a:lnTo>
                  <a:cubicBezTo>
                    <a:pt x="444754" y="183007"/>
                    <a:pt x="445262" y="182499"/>
                    <a:pt x="445643" y="181991"/>
                  </a:cubicBezTo>
                  <a:lnTo>
                    <a:pt x="450850" y="185547"/>
                  </a:lnTo>
                  <a:lnTo>
                    <a:pt x="445643" y="181991"/>
                  </a:lnTo>
                  <a:cubicBezTo>
                    <a:pt x="446024" y="181483"/>
                    <a:pt x="446278" y="180848"/>
                    <a:pt x="446278" y="180213"/>
                  </a:cubicBezTo>
                  <a:lnTo>
                    <a:pt x="446278" y="180213"/>
                  </a:lnTo>
                  <a:cubicBezTo>
                    <a:pt x="446405" y="179578"/>
                    <a:pt x="446278" y="178943"/>
                    <a:pt x="446024" y="178308"/>
                  </a:cubicBezTo>
                  <a:lnTo>
                    <a:pt x="451993" y="176022"/>
                  </a:lnTo>
                  <a:lnTo>
                    <a:pt x="446024" y="178308"/>
                  </a:lnTo>
                  <a:cubicBezTo>
                    <a:pt x="443103" y="170561"/>
                    <a:pt x="440182" y="162941"/>
                    <a:pt x="437388" y="155448"/>
                  </a:cubicBezTo>
                  <a:cubicBezTo>
                    <a:pt x="406781" y="74549"/>
                    <a:pt x="382905" y="12700"/>
                    <a:pt x="298958" y="12700"/>
                  </a:cubicBezTo>
                  <a:lnTo>
                    <a:pt x="298958" y="12700"/>
                  </a:lnTo>
                  <a:cubicBezTo>
                    <a:pt x="274574" y="12700"/>
                    <a:pt x="250825" y="19939"/>
                    <a:pt x="230632" y="33655"/>
                  </a:cubicBezTo>
                  <a:lnTo>
                    <a:pt x="230632" y="33655"/>
                  </a:lnTo>
                  <a:cubicBezTo>
                    <a:pt x="210439" y="47371"/>
                    <a:pt x="194945" y="66802"/>
                    <a:pt x="186055" y="89535"/>
                  </a:cubicBezTo>
                  <a:cubicBezTo>
                    <a:pt x="177165" y="112268"/>
                    <a:pt x="175260" y="137033"/>
                    <a:pt x="180721" y="160782"/>
                  </a:cubicBezTo>
                  <a:lnTo>
                    <a:pt x="180721" y="160782"/>
                  </a:lnTo>
                  <a:cubicBezTo>
                    <a:pt x="186182" y="184531"/>
                    <a:pt x="198628" y="206121"/>
                    <a:pt x="216535" y="222631"/>
                  </a:cubicBezTo>
                  <a:cubicBezTo>
                    <a:pt x="217805" y="223774"/>
                    <a:pt x="218567" y="225552"/>
                    <a:pt x="218567" y="227330"/>
                  </a:cubicBezTo>
                  <a:lnTo>
                    <a:pt x="218567" y="312547"/>
                  </a:lnTo>
                  <a:cubicBezTo>
                    <a:pt x="218567" y="316103"/>
                    <a:pt x="215773" y="318897"/>
                    <a:pt x="212217" y="318897"/>
                  </a:cubicBezTo>
                  <a:cubicBezTo>
                    <a:pt x="208661" y="318897"/>
                    <a:pt x="205867" y="316103"/>
                    <a:pt x="205867" y="312547"/>
                  </a:cubicBezTo>
                  <a:close/>
                  <a:moveTo>
                    <a:pt x="77724" y="576072"/>
                  </a:moveTo>
                  <a:lnTo>
                    <a:pt x="26924" y="515620"/>
                  </a:lnTo>
                  <a:lnTo>
                    <a:pt x="26797" y="515493"/>
                  </a:lnTo>
                  <a:cubicBezTo>
                    <a:pt x="9525" y="494284"/>
                    <a:pt x="127" y="467614"/>
                    <a:pt x="0" y="440182"/>
                  </a:cubicBezTo>
                  <a:lnTo>
                    <a:pt x="0" y="440182"/>
                  </a:lnTo>
                  <a:lnTo>
                    <a:pt x="0" y="308864"/>
                  </a:lnTo>
                  <a:lnTo>
                    <a:pt x="6350" y="308864"/>
                  </a:lnTo>
                  <a:lnTo>
                    <a:pt x="0" y="308864"/>
                  </a:lnTo>
                  <a:cubicBezTo>
                    <a:pt x="0" y="297053"/>
                    <a:pt x="4699" y="285750"/>
                    <a:pt x="13081" y="277495"/>
                  </a:cubicBezTo>
                  <a:lnTo>
                    <a:pt x="17526" y="281940"/>
                  </a:lnTo>
                  <a:lnTo>
                    <a:pt x="13081" y="277495"/>
                  </a:lnTo>
                  <a:cubicBezTo>
                    <a:pt x="21463" y="269113"/>
                    <a:pt x="32766" y="264414"/>
                    <a:pt x="44450" y="264414"/>
                  </a:cubicBezTo>
                  <a:lnTo>
                    <a:pt x="44450" y="270764"/>
                  </a:lnTo>
                  <a:lnTo>
                    <a:pt x="44450" y="264414"/>
                  </a:lnTo>
                  <a:lnTo>
                    <a:pt x="44450" y="270764"/>
                  </a:lnTo>
                  <a:lnTo>
                    <a:pt x="44450" y="264414"/>
                  </a:lnTo>
                  <a:cubicBezTo>
                    <a:pt x="56261" y="264414"/>
                    <a:pt x="67564" y="269113"/>
                    <a:pt x="75819" y="277495"/>
                  </a:cubicBezTo>
                  <a:lnTo>
                    <a:pt x="71374" y="281940"/>
                  </a:lnTo>
                  <a:lnTo>
                    <a:pt x="75819" y="277495"/>
                  </a:lnTo>
                  <a:cubicBezTo>
                    <a:pt x="84201" y="285750"/>
                    <a:pt x="88900" y="297053"/>
                    <a:pt x="88900" y="308864"/>
                  </a:cubicBezTo>
                  <a:lnTo>
                    <a:pt x="82550" y="308864"/>
                  </a:lnTo>
                  <a:lnTo>
                    <a:pt x="88900" y="308864"/>
                  </a:lnTo>
                  <a:lnTo>
                    <a:pt x="88900" y="407162"/>
                  </a:lnTo>
                  <a:cubicBezTo>
                    <a:pt x="88900" y="410718"/>
                    <a:pt x="86106" y="413512"/>
                    <a:pt x="82550" y="413512"/>
                  </a:cubicBezTo>
                  <a:cubicBezTo>
                    <a:pt x="78994" y="413512"/>
                    <a:pt x="76200" y="410718"/>
                    <a:pt x="76200" y="407162"/>
                  </a:cubicBezTo>
                  <a:lnTo>
                    <a:pt x="76200" y="308864"/>
                  </a:lnTo>
                  <a:cubicBezTo>
                    <a:pt x="76200" y="300482"/>
                    <a:pt x="72898" y="292354"/>
                    <a:pt x="66929" y="286385"/>
                  </a:cubicBezTo>
                  <a:lnTo>
                    <a:pt x="66929" y="286385"/>
                  </a:lnTo>
                  <a:cubicBezTo>
                    <a:pt x="60960" y="280416"/>
                    <a:pt x="52959" y="277114"/>
                    <a:pt x="44450" y="277114"/>
                  </a:cubicBezTo>
                  <a:cubicBezTo>
                    <a:pt x="35941" y="277114"/>
                    <a:pt x="27940" y="280416"/>
                    <a:pt x="21971" y="286385"/>
                  </a:cubicBezTo>
                  <a:lnTo>
                    <a:pt x="21971" y="286385"/>
                  </a:lnTo>
                  <a:cubicBezTo>
                    <a:pt x="16002" y="292354"/>
                    <a:pt x="12700" y="300355"/>
                    <a:pt x="12700" y="308864"/>
                  </a:cubicBezTo>
                  <a:lnTo>
                    <a:pt x="12700" y="440182"/>
                  </a:lnTo>
                  <a:lnTo>
                    <a:pt x="6350" y="440182"/>
                  </a:lnTo>
                  <a:lnTo>
                    <a:pt x="12700" y="440182"/>
                  </a:lnTo>
                  <a:cubicBezTo>
                    <a:pt x="12827" y="464693"/>
                    <a:pt x="21209" y="488442"/>
                    <a:pt x="36703" y="507619"/>
                  </a:cubicBezTo>
                  <a:lnTo>
                    <a:pt x="31750" y="511556"/>
                  </a:lnTo>
                  <a:lnTo>
                    <a:pt x="36576" y="507492"/>
                  </a:lnTo>
                  <a:lnTo>
                    <a:pt x="87376" y="567944"/>
                  </a:lnTo>
                  <a:cubicBezTo>
                    <a:pt x="89662" y="570611"/>
                    <a:pt x="89281" y="574675"/>
                    <a:pt x="86614" y="576834"/>
                  </a:cubicBezTo>
                  <a:cubicBezTo>
                    <a:pt x="83947" y="578993"/>
                    <a:pt x="79883" y="578739"/>
                    <a:pt x="77724" y="576072"/>
                  </a:cubicBezTo>
                  <a:close/>
                  <a:moveTo>
                    <a:pt x="190500" y="572008"/>
                  </a:moveTo>
                  <a:lnTo>
                    <a:pt x="190500" y="495808"/>
                  </a:lnTo>
                  <a:lnTo>
                    <a:pt x="190500" y="495808"/>
                  </a:lnTo>
                  <a:cubicBezTo>
                    <a:pt x="190500" y="474472"/>
                    <a:pt x="184150" y="453517"/>
                    <a:pt x="172339" y="435864"/>
                  </a:cubicBezTo>
                  <a:lnTo>
                    <a:pt x="172339" y="435737"/>
                  </a:lnTo>
                  <a:lnTo>
                    <a:pt x="143383" y="391287"/>
                  </a:lnTo>
                  <a:lnTo>
                    <a:pt x="143256" y="391033"/>
                  </a:lnTo>
                  <a:cubicBezTo>
                    <a:pt x="141224" y="387604"/>
                    <a:pt x="138557" y="384556"/>
                    <a:pt x="135255" y="382143"/>
                  </a:cubicBezTo>
                  <a:lnTo>
                    <a:pt x="138938" y="377063"/>
                  </a:lnTo>
                  <a:lnTo>
                    <a:pt x="135255" y="382143"/>
                  </a:lnTo>
                  <a:cubicBezTo>
                    <a:pt x="131953" y="379730"/>
                    <a:pt x="128270" y="378079"/>
                    <a:pt x="124460" y="377190"/>
                  </a:cubicBezTo>
                  <a:lnTo>
                    <a:pt x="124460" y="377190"/>
                  </a:lnTo>
                  <a:cubicBezTo>
                    <a:pt x="120523" y="376301"/>
                    <a:pt x="116459" y="376301"/>
                    <a:pt x="112522" y="377063"/>
                  </a:cubicBezTo>
                  <a:lnTo>
                    <a:pt x="111252" y="370840"/>
                  </a:lnTo>
                  <a:lnTo>
                    <a:pt x="112522" y="377063"/>
                  </a:lnTo>
                  <a:cubicBezTo>
                    <a:pt x="108585" y="377825"/>
                    <a:pt x="104902" y="379476"/>
                    <a:pt x="101600" y="381762"/>
                  </a:cubicBezTo>
                  <a:lnTo>
                    <a:pt x="97917" y="376555"/>
                  </a:lnTo>
                  <a:lnTo>
                    <a:pt x="97917" y="370205"/>
                  </a:lnTo>
                  <a:cubicBezTo>
                    <a:pt x="100711" y="370205"/>
                    <a:pt x="103124" y="371983"/>
                    <a:pt x="104013" y="374650"/>
                  </a:cubicBezTo>
                  <a:cubicBezTo>
                    <a:pt x="104902" y="377317"/>
                    <a:pt x="103759" y="380238"/>
                    <a:pt x="101473" y="381762"/>
                  </a:cubicBezTo>
                  <a:cubicBezTo>
                    <a:pt x="95631" y="385699"/>
                    <a:pt x="91313" y="391668"/>
                    <a:pt x="89535" y="398526"/>
                  </a:cubicBezTo>
                  <a:lnTo>
                    <a:pt x="83439" y="396875"/>
                  </a:lnTo>
                  <a:lnTo>
                    <a:pt x="89535" y="398526"/>
                  </a:lnTo>
                  <a:cubicBezTo>
                    <a:pt x="87757" y="405384"/>
                    <a:pt x="88519" y="412750"/>
                    <a:pt x="91694" y="419100"/>
                  </a:cubicBezTo>
                  <a:lnTo>
                    <a:pt x="85979" y="421894"/>
                  </a:lnTo>
                  <a:lnTo>
                    <a:pt x="91440" y="418592"/>
                  </a:lnTo>
                  <a:lnTo>
                    <a:pt x="125730" y="475742"/>
                  </a:lnTo>
                  <a:cubicBezTo>
                    <a:pt x="127508" y="478790"/>
                    <a:pt x="126619" y="482600"/>
                    <a:pt x="123571" y="484505"/>
                  </a:cubicBezTo>
                  <a:cubicBezTo>
                    <a:pt x="120523" y="486410"/>
                    <a:pt x="116713" y="485394"/>
                    <a:pt x="114808" y="482346"/>
                  </a:cubicBezTo>
                  <a:lnTo>
                    <a:pt x="80518" y="425196"/>
                  </a:lnTo>
                  <a:lnTo>
                    <a:pt x="80264" y="424815"/>
                  </a:lnTo>
                  <a:cubicBezTo>
                    <a:pt x="75692" y="415671"/>
                    <a:pt x="74549" y="405257"/>
                    <a:pt x="77216" y="395351"/>
                  </a:cubicBezTo>
                  <a:lnTo>
                    <a:pt x="77216" y="395351"/>
                  </a:lnTo>
                  <a:cubicBezTo>
                    <a:pt x="79756" y="385445"/>
                    <a:pt x="85852" y="376936"/>
                    <a:pt x="94361" y="371221"/>
                  </a:cubicBezTo>
                  <a:lnTo>
                    <a:pt x="97917" y="376428"/>
                  </a:lnTo>
                  <a:lnTo>
                    <a:pt x="97917" y="382778"/>
                  </a:lnTo>
                  <a:cubicBezTo>
                    <a:pt x="95123" y="382778"/>
                    <a:pt x="92710" y="381000"/>
                    <a:pt x="91821" y="378333"/>
                  </a:cubicBezTo>
                  <a:cubicBezTo>
                    <a:pt x="90932" y="375666"/>
                    <a:pt x="91948" y="372872"/>
                    <a:pt x="94234" y="371221"/>
                  </a:cubicBezTo>
                  <a:cubicBezTo>
                    <a:pt x="98933" y="367919"/>
                    <a:pt x="104267" y="365633"/>
                    <a:pt x="109982" y="364490"/>
                  </a:cubicBezTo>
                  <a:lnTo>
                    <a:pt x="109982" y="364490"/>
                  </a:lnTo>
                  <a:cubicBezTo>
                    <a:pt x="115697" y="363347"/>
                    <a:pt x="121412" y="363474"/>
                    <a:pt x="127127" y="364617"/>
                  </a:cubicBezTo>
                  <a:lnTo>
                    <a:pt x="125730" y="370840"/>
                  </a:lnTo>
                  <a:lnTo>
                    <a:pt x="127127" y="364617"/>
                  </a:lnTo>
                  <a:cubicBezTo>
                    <a:pt x="132715" y="365887"/>
                    <a:pt x="138049" y="368300"/>
                    <a:pt x="142748" y="371602"/>
                  </a:cubicBezTo>
                  <a:lnTo>
                    <a:pt x="142748" y="371602"/>
                  </a:lnTo>
                  <a:cubicBezTo>
                    <a:pt x="147447" y="375031"/>
                    <a:pt x="151257" y="379349"/>
                    <a:pt x="154178" y="384302"/>
                  </a:cubicBezTo>
                  <a:lnTo>
                    <a:pt x="148717" y="387477"/>
                  </a:lnTo>
                  <a:lnTo>
                    <a:pt x="154051" y="384048"/>
                  </a:lnTo>
                  <a:lnTo>
                    <a:pt x="183007" y="428498"/>
                  </a:lnTo>
                  <a:lnTo>
                    <a:pt x="177673" y="431927"/>
                  </a:lnTo>
                  <a:lnTo>
                    <a:pt x="182880" y="428371"/>
                  </a:lnTo>
                  <a:cubicBezTo>
                    <a:pt x="196215" y="448183"/>
                    <a:pt x="203327" y="471551"/>
                    <a:pt x="203327" y="495427"/>
                  </a:cubicBezTo>
                  <a:lnTo>
                    <a:pt x="196977" y="495427"/>
                  </a:lnTo>
                  <a:lnTo>
                    <a:pt x="203200" y="495427"/>
                  </a:lnTo>
                  <a:lnTo>
                    <a:pt x="203200" y="571627"/>
                  </a:lnTo>
                  <a:cubicBezTo>
                    <a:pt x="203200" y="575183"/>
                    <a:pt x="200406" y="577977"/>
                    <a:pt x="196850" y="577977"/>
                  </a:cubicBezTo>
                  <a:cubicBezTo>
                    <a:pt x="193294" y="577977"/>
                    <a:pt x="190500" y="575183"/>
                    <a:pt x="190500" y="571627"/>
                  </a:cubicBezTo>
                  <a:close/>
                  <a:moveTo>
                    <a:pt x="496824" y="567944"/>
                  </a:moveTo>
                  <a:lnTo>
                    <a:pt x="547624" y="507492"/>
                  </a:lnTo>
                  <a:lnTo>
                    <a:pt x="552450" y="511556"/>
                  </a:lnTo>
                  <a:lnTo>
                    <a:pt x="547497" y="507619"/>
                  </a:lnTo>
                  <a:cubicBezTo>
                    <a:pt x="562864" y="488569"/>
                    <a:pt x="571373" y="464693"/>
                    <a:pt x="571500" y="440182"/>
                  </a:cubicBezTo>
                  <a:lnTo>
                    <a:pt x="577850" y="440182"/>
                  </a:lnTo>
                  <a:lnTo>
                    <a:pt x="571500" y="440182"/>
                  </a:lnTo>
                  <a:lnTo>
                    <a:pt x="571500" y="308864"/>
                  </a:lnTo>
                  <a:lnTo>
                    <a:pt x="577850" y="308864"/>
                  </a:lnTo>
                  <a:lnTo>
                    <a:pt x="571500" y="308864"/>
                  </a:lnTo>
                  <a:cubicBezTo>
                    <a:pt x="571500" y="300482"/>
                    <a:pt x="568198" y="292354"/>
                    <a:pt x="562229" y="286385"/>
                  </a:cubicBezTo>
                  <a:lnTo>
                    <a:pt x="566674" y="281940"/>
                  </a:lnTo>
                  <a:lnTo>
                    <a:pt x="562229" y="286385"/>
                  </a:lnTo>
                  <a:cubicBezTo>
                    <a:pt x="556260" y="280416"/>
                    <a:pt x="548259" y="277114"/>
                    <a:pt x="539750" y="277114"/>
                  </a:cubicBezTo>
                  <a:lnTo>
                    <a:pt x="539750" y="270764"/>
                  </a:lnTo>
                  <a:lnTo>
                    <a:pt x="539750" y="277114"/>
                  </a:lnTo>
                  <a:cubicBezTo>
                    <a:pt x="531368" y="277114"/>
                    <a:pt x="523240" y="280416"/>
                    <a:pt x="517271" y="286385"/>
                  </a:cubicBezTo>
                  <a:lnTo>
                    <a:pt x="512826" y="281940"/>
                  </a:lnTo>
                  <a:lnTo>
                    <a:pt x="517271" y="286385"/>
                  </a:lnTo>
                  <a:cubicBezTo>
                    <a:pt x="511302" y="292354"/>
                    <a:pt x="508000" y="300355"/>
                    <a:pt x="508000" y="308864"/>
                  </a:cubicBezTo>
                  <a:lnTo>
                    <a:pt x="501650" y="308864"/>
                  </a:lnTo>
                  <a:lnTo>
                    <a:pt x="508000" y="308864"/>
                  </a:lnTo>
                  <a:lnTo>
                    <a:pt x="508000" y="407162"/>
                  </a:lnTo>
                  <a:cubicBezTo>
                    <a:pt x="508000" y="410718"/>
                    <a:pt x="505206" y="413512"/>
                    <a:pt x="501650" y="413512"/>
                  </a:cubicBezTo>
                  <a:cubicBezTo>
                    <a:pt x="498094" y="413512"/>
                    <a:pt x="495300" y="410718"/>
                    <a:pt x="495300" y="407162"/>
                  </a:cubicBezTo>
                  <a:lnTo>
                    <a:pt x="495300" y="308864"/>
                  </a:lnTo>
                  <a:cubicBezTo>
                    <a:pt x="495300" y="297053"/>
                    <a:pt x="499999" y="285750"/>
                    <a:pt x="508381" y="277495"/>
                  </a:cubicBezTo>
                  <a:cubicBezTo>
                    <a:pt x="516763" y="269240"/>
                    <a:pt x="528066" y="264414"/>
                    <a:pt x="539750" y="264414"/>
                  </a:cubicBezTo>
                  <a:cubicBezTo>
                    <a:pt x="551434" y="264414"/>
                    <a:pt x="562864" y="269113"/>
                    <a:pt x="571119" y="277495"/>
                  </a:cubicBezTo>
                  <a:cubicBezTo>
                    <a:pt x="579374" y="285877"/>
                    <a:pt x="584200" y="297053"/>
                    <a:pt x="584200" y="308864"/>
                  </a:cubicBezTo>
                  <a:lnTo>
                    <a:pt x="584200" y="440182"/>
                  </a:lnTo>
                  <a:lnTo>
                    <a:pt x="584200" y="440182"/>
                  </a:lnTo>
                  <a:cubicBezTo>
                    <a:pt x="584073" y="467614"/>
                    <a:pt x="574675" y="494157"/>
                    <a:pt x="557403" y="515493"/>
                  </a:cubicBezTo>
                  <a:lnTo>
                    <a:pt x="557276" y="515620"/>
                  </a:lnTo>
                  <a:lnTo>
                    <a:pt x="506476" y="576072"/>
                  </a:lnTo>
                  <a:cubicBezTo>
                    <a:pt x="504190" y="578739"/>
                    <a:pt x="500253" y="579120"/>
                    <a:pt x="497586" y="576834"/>
                  </a:cubicBezTo>
                  <a:cubicBezTo>
                    <a:pt x="494919" y="574548"/>
                    <a:pt x="494538" y="570611"/>
                    <a:pt x="496824" y="567944"/>
                  </a:cubicBezTo>
                  <a:close/>
                  <a:moveTo>
                    <a:pt x="381000" y="572008"/>
                  </a:moveTo>
                  <a:lnTo>
                    <a:pt x="381000" y="495808"/>
                  </a:lnTo>
                  <a:lnTo>
                    <a:pt x="387350" y="495808"/>
                  </a:lnTo>
                  <a:lnTo>
                    <a:pt x="381000" y="495808"/>
                  </a:lnTo>
                  <a:cubicBezTo>
                    <a:pt x="381000" y="471932"/>
                    <a:pt x="388112" y="448564"/>
                    <a:pt x="401447" y="428752"/>
                  </a:cubicBezTo>
                  <a:lnTo>
                    <a:pt x="406654" y="432308"/>
                  </a:lnTo>
                  <a:lnTo>
                    <a:pt x="401320" y="428879"/>
                  </a:lnTo>
                  <a:lnTo>
                    <a:pt x="430276" y="384429"/>
                  </a:lnTo>
                  <a:lnTo>
                    <a:pt x="435610" y="387858"/>
                  </a:lnTo>
                  <a:lnTo>
                    <a:pt x="430149" y="384683"/>
                  </a:lnTo>
                  <a:cubicBezTo>
                    <a:pt x="433070" y="379730"/>
                    <a:pt x="437007" y="375412"/>
                    <a:pt x="441579" y="371983"/>
                  </a:cubicBezTo>
                  <a:lnTo>
                    <a:pt x="441579" y="371983"/>
                  </a:lnTo>
                  <a:cubicBezTo>
                    <a:pt x="446278" y="368554"/>
                    <a:pt x="451612" y="366141"/>
                    <a:pt x="457200" y="364998"/>
                  </a:cubicBezTo>
                  <a:lnTo>
                    <a:pt x="458597" y="371221"/>
                  </a:lnTo>
                  <a:lnTo>
                    <a:pt x="457200" y="364998"/>
                  </a:lnTo>
                  <a:cubicBezTo>
                    <a:pt x="462788" y="363728"/>
                    <a:pt x="468630" y="363728"/>
                    <a:pt x="474345" y="364871"/>
                  </a:cubicBezTo>
                  <a:lnTo>
                    <a:pt x="474345" y="364871"/>
                  </a:lnTo>
                  <a:cubicBezTo>
                    <a:pt x="480060" y="366014"/>
                    <a:pt x="485394" y="368300"/>
                    <a:pt x="490093" y="371602"/>
                  </a:cubicBezTo>
                  <a:lnTo>
                    <a:pt x="486410" y="376809"/>
                  </a:lnTo>
                  <a:lnTo>
                    <a:pt x="486410" y="370459"/>
                  </a:lnTo>
                  <a:cubicBezTo>
                    <a:pt x="487680" y="370459"/>
                    <a:pt x="488950" y="370840"/>
                    <a:pt x="489966" y="371602"/>
                  </a:cubicBezTo>
                  <a:cubicBezTo>
                    <a:pt x="498475" y="377317"/>
                    <a:pt x="504571" y="385826"/>
                    <a:pt x="507111" y="395732"/>
                  </a:cubicBezTo>
                  <a:lnTo>
                    <a:pt x="507111" y="395732"/>
                  </a:lnTo>
                  <a:cubicBezTo>
                    <a:pt x="509651" y="405638"/>
                    <a:pt x="508635" y="416052"/>
                    <a:pt x="504063" y="425196"/>
                  </a:cubicBezTo>
                  <a:lnTo>
                    <a:pt x="503809" y="425577"/>
                  </a:lnTo>
                  <a:lnTo>
                    <a:pt x="469519" y="482727"/>
                  </a:lnTo>
                  <a:cubicBezTo>
                    <a:pt x="467741" y="485775"/>
                    <a:pt x="463804" y="486664"/>
                    <a:pt x="460756" y="484886"/>
                  </a:cubicBezTo>
                  <a:cubicBezTo>
                    <a:pt x="457708" y="483108"/>
                    <a:pt x="456819" y="479171"/>
                    <a:pt x="458597" y="476123"/>
                  </a:cubicBezTo>
                  <a:lnTo>
                    <a:pt x="492887" y="418973"/>
                  </a:lnTo>
                  <a:lnTo>
                    <a:pt x="498348" y="422275"/>
                  </a:lnTo>
                  <a:lnTo>
                    <a:pt x="492633" y="419481"/>
                  </a:lnTo>
                  <a:cubicBezTo>
                    <a:pt x="495808" y="413131"/>
                    <a:pt x="496570" y="405892"/>
                    <a:pt x="494792" y="398907"/>
                  </a:cubicBezTo>
                  <a:lnTo>
                    <a:pt x="500888" y="397256"/>
                  </a:lnTo>
                  <a:lnTo>
                    <a:pt x="494792" y="398907"/>
                  </a:lnTo>
                  <a:cubicBezTo>
                    <a:pt x="493014" y="392049"/>
                    <a:pt x="488696" y="386080"/>
                    <a:pt x="482854" y="382143"/>
                  </a:cubicBezTo>
                  <a:lnTo>
                    <a:pt x="486410" y="376936"/>
                  </a:lnTo>
                  <a:lnTo>
                    <a:pt x="486410" y="383286"/>
                  </a:lnTo>
                  <a:cubicBezTo>
                    <a:pt x="485140" y="383286"/>
                    <a:pt x="483870" y="382905"/>
                    <a:pt x="482727" y="382143"/>
                  </a:cubicBezTo>
                  <a:cubicBezTo>
                    <a:pt x="479425" y="379857"/>
                    <a:pt x="475742" y="378206"/>
                    <a:pt x="471805" y="377444"/>
                  </a:cubicBezTo>
                  <a:lnTo>
                    <a:pt x="473075" y="371221"/>
                  </a:lnTo>
                  <a:lnTo>
                    <a:pt x="471805" y="377444"/>
                  </a:lnTo>
                  <a:cubicBezTo>
                    <a:pt x="467868" y="376682"/>
                    <a:pt x="463804" y="376682"/>
                    <a:pt x="459867" y="377571"/>
                  </a:cubicBezTo>
                  <a:lnTo>
                    <a:pt x="459867" y="377571"/>
                  </a:lnTo>
                  <a:cubicBezTo>
                    <a:pt x="455930" y="378460"/>
                    <a:pt x="452247" y="380111"/>
                    <a:pt x="449072" y="382524"/>
                  </a:cubicBezTo>
                  <a:lnTo>
                    <a:pt x="445389" y="377444"/>
                  </a:lnTo>
                  <a:lnTo>
                    <a:pt x="449072" y="382524"/>
                  </a:lnTo>
                  <a:cubicBezTo>
                    <a:pt x="445770" y="384937"/>
                    <a:pt x="443103" y="387858"/>
                    <a:pt x="441071" y="391414"/>
                  </a:cubicBezTo>
                  <a:lnTo>
                    <a:pt x="440944" y="391668"/>
                  </a:lnTo>
                  <a:lnTo>
                    <a:pt x="411988" y="436118"/>
                  </a:lnTo>
                  <a:lnTo>
                    <a:pt x="411988" y="436245"/>
                  </a:lnTo>
                  <a:cubicBezTo>
                    <a:pt x="400050" y="453644"/>
                    <a:pt x="393700" y="474472"/>
                    <a:pt x="393700" y="495808"/>
                  </a:cubicBezTo>
                  <a:lnTo>
                    <a:pt x="393700" y="495808"/>
                  </a:lnTo>
                  <a:lnTo>
                    <a:pt x="393700" y="572008"/>
                  </a:lnTo>
                  <a:cubicBezTo>
                    <a:pt x="393700" y="575564"/>
                    <a:pt x="390906" y="578358"/>
                    <a:pt x="387350" y="578358"/>
                  </a:cubicBezTo>
                  <a:cubicBezTo>
                    <a:pt x="383794" y="578358"/>
                    <a:pt x="381000" y="575564"/>
                    <a:pt x="381000" y="572008"/>
                  </a:cubicBezTo>
                  <a:close/>
                </a:path>
              </a:pathLst>
            </a:custGeom>
            <a:solidFill>
              <a:srgbClr val="000000"/>
            </a:solidFill>
          </p:spPr>
        </p:sp>
      </p:grpSp>
      <p:sp>
        <p:nvSpPr>
          <p:cNvPr id="22" name="TextBox 22"/>
          <p:cNvSpPr txBox="1"/>
          <p:nvPr/>
        </p:nvSpPr>
        <p:spPr>
          <a:xfrm>
            <a:off x="13419578" y="3009700"/>
            <a:ext cx="1313583" cy="508582"/>
          </a:xfrm>
          <a:prstGeom prst="rect">
            <a:avLst/>
          </a:prstGeom>
        </p:spPr>
        <p:txBody>
          <a:bodyPr lIns="0" tIns="0" rIns="0" bIns="0" rtlCol="0" anchor="t">
            <a:spAutoFit/>
          </a:bodyPr>
          <a:lstStyle/>
          <a:p>
            <a:pPr algn="r" rtl="1">
              <a:lnSpc>
                <a:spcPts val="3625"/>
              </a:lnSpc>
            </a:pPr>
            <a:r>
              <a:rPr lang="he-IL" sz="3295">
                <a:solidFill>
                  <a:srgbClr val="000000"/>
                </a:solidFill>
                <a:latin typeface="Luizi Rounded"/>
                <a:ea typeface="Luizi Rounded"/>
                <a:cs typeface="Luizi Rounded"/>
                <a:sym typeface="Luizi Rounded"/>
                <a:rtl/>
              </a:rPr>
              <a:t>צניעות</a:t>
            </a:r>
          </a:p>
        </p:txBody>
      </p:sp>
      <p:sp>
        <p:nvSpPr>
          <p:cNvPr id="23" name="TextBox 23"/>
          <p:cNvSpPr txBox="1"/>
          <p:nvPr/>
        </p:nvSpPr>
        <p:spPr>
          <a:xfrm>
            <a:off x="2216143" y="4250955"/>
            <a:ext cx="2349577" cy="965782"/>
          </a:xfrm>
          <a:prstGeom prst="rect">
            <a:avLst/>
          </a:prstGeom>
        </p:spPr>
        <p:txBody>
          <a:bodyPr lIns="0" tIns="0" rIns="0" bIns="0" rtlCol="0" anchor="t">
            <a:spAutoFit/>
          </a:bodyPr>
          <a:lstStyle/>
          <a:p>
            <a:pPr algn="r" rtl="1">
              <a:lnSpc>
                <a:spcPts val="3625"/>
              </a:lnSpc>
            </a:pPr>
            <a:r>
              <a:rPr lang="he-IL" sz="3295">
                <a:solidFill>
                  <a:srgbClr val="000000"/>
                </a:solidFill>
                <a:latin typeface="Luizi Rounded"/>
                <a:ea typeface="Luizi Rounded"/>
                <a:cs typeface="Luizi Rounded"/>
                <a:sym typeface="Luizi Rounded"/>
                <a:rtl/>
              </a:rPr>
              <a:t>רצון לשחרר ולהוציא לחופשי</a:t>
            </a:r>
          </a:p>
        </p:txBody>
      </p:sp>
      <p:sp>
        <p:nvSpPr>
          <p:cNvPr id="24" name="Freeform 24"/>
          <p:cNvSpPr/>
          <p:nvPr/>
        </p:nvSpPr>
        <p:spPr>
          <a:xfrm>
            <a:off x="4855484" y="4150900"/>
            <a:ext cx="971756" cy="1029165"/>
          </a:xfrm>
          <a:custGeom>
            <a:avLst/>
            <a:gdLst/>
            <a:ahLst/>
            <a:cxnLst/>
            <a:rect l="l" t="t" r="r" b="b"/>
            <a:pathLst>
              <a:path w="971756" h="1029165">
                <a:moveTo>
                  <a:pt x="0" y="0"/>
                </a:moveTo>
                <a:lnTo>
                  <a:pt x="971756" y="0"/>
                </a:lnTo>
                <a:lnTo>
                  <a:pt x="971756" y="1029165"/>
                </a:lnTo>
                <a:lnTo>
                  <a:pt x="0" y="1029165"/>
                </a:lnTo>
                <a:lnTo>
                  <a:pt x="0" y="0"/>
                </a:lnTo>
                <a:close/>
              </a:path>
            </a:pathLst>
          </a:custGeom>
          <a:blipFill>
            <a:blip r:embed="rId7">
              <a:extLst>
                <a:ext uri="{96DAC541-7B7A-43D3-8B79-37D633B846F1}">
                  <asvg:svgBlip xmlns:asvg="http://schemas.microsoft.com/office/drawing/2016/SVG/main" r:embed="rId8"/>
                </a:ext>
              </a:extLst>
            </a:blip>
            <a:stretch>
              <a:fillRect l="-1115368" t="-220973" r="-204936" b="-657125"/>
            </a:stretch>
          </a:blipFill>
        </p:spPr>
      </p:sp>
      <p:sp>
        <p:nvSpPr>
          <p:cNvPr id="25" name="TextBox 25"/>
          <p:cNvSpPr txBox="1"/>
          <p:nvPr/>
        </p:nvSpPr>
        <p:spPr>
          <a:xfrm>
            <a:off x="12742212" y="4441559"/>
            <a:ext cx="1990949" cy="508582"/>
          </a:xfrm>
          <a:prstGeom prst="rect">
            <a:avLst/>
          </a:prstGeom>
        </p:spPr>
        <p:txBody>
          <a:bodyPr lIns="0" tIns="0" rIns="0" bIns="0" rtlCol="0" anchor="t">
            <a:spAutoFit/>
          </a:bodyPr>
          <a:lstStyle/>
          <a:p>
            <a:pPr algn="r">
              <a:lnSpc>
                <a:spcPts val="3625"/>
              </a:lnSpc>
            </a:pPr>
            <a:r>
              <a:rPr lang="he-IL" sz="3295">
                <a:solidFill>
                  <a:srgbClr val="000000"/>
                </a:solidFill>
                <a:latin typeface="Luizi Rounded"/>
                <a:ea typeface="Luizi Rounded"/>
                <a:cs typeface="Luizi Rounded"/>
                <a:sym typeface="Luizi Rounded"/>
                <a:rtl/>
              </a:rPr>
              <a:t>קידוש החיים</a:t>
            </a:r>
          </a:p>
        </p:txBody>
      </p:sp>
      <p:sp>
        <p:nvSpPr>
          <p:cNvPr id="26" name="Freeform 26"/>
          <p:cNvSpPr/>
          <p:nvPr/>
        </p:nvSpPr>
        <p:spPr>
          <a:xfrm>
            <a:off x="14972889" y="4077185"/>
            <a:ext cx="1047369" cy="1109245"/>
          </a:xfrm>
          <a:custGeom>
            <a:avLst/>
            <a:gdLst/>
            <a:ahLst/>
            <a:cxnLst/>
            <a:rect l="l" t="t" r="r" b="b"/>
            <a:pathLst>
              <a:path w="1047369" h="1109245">
                <a:moveTo>
                  <a:pt x="0" y="0"/>
                </a:moveTo>
                <a:lnTo>
                  <a:pt x="1047369" y="0"/>
                </a:lnTo>
                <a:lnTo>
                  <a:pt x="1047369" y="1109245"/>
                </a:lnTo>
                <a:lnTo>
                  <a:pt x="0" y="1109245"/>
                </a:lnTo>
                <a:lnTo>
                  <a:pt x="0" y="0"/>
                </a:lnTo>
                <a:close/>
              </a:path>
            </a:pathLst>
          </a:custGeom>
          <a:blipFill>
            <a:blip r:embed="rId7">
              <a:extLst>
                <a:ext uri="{96DAC541-7B7A-43D3-8B79-37D633B846F1}">
                  <asvg:svgBlip xmlns:asvg="http://schemas.microsoft.com/office/drawing/2016/SVG/main" r:embed="rId8"/>
                </a:ext>
              </a:extLst>
            </a:blip>
            <a:stretch>
              <a:fillRect l="-1120686" t="-454501" r="-199617" b="-423597"/>
            </a:stretch>
          </a:blipFill>
        </p:spPr>
      </p:sp>
      <p:sp>
        <p:nvSpPr>
          <p:cNvPr id="27" name="Freeform 27"/>
          <p:cNvSpPr/>
          <p:nvPr/>
        </p:nvSpPr>
        <p:spPr>
          <a:xfrm>
            <a:off x="6458018" y="0"/>
            <a:ext cx="11829982" cy="1255427"/>
          </a:xfrm>
          <a:custGeom>
            <a:avLst/>
            <a:gdLst/>
            <a:ahLst/>
            <a:cxnLst/>
            <a:rect l="l" t="t" r="r" b="b"/>
            <a:pathLst>
              <a:path w="11829982" h="1255427">
                <a:moveTo>
                  <a:pt x="0" y="0"/>
                </a:moveTo>
                <a:lnTo>
                  <a:pt x="11829982" y="0"/>
                </a:lnTo>
                <a:lnTo>
                  <a:pt x="11829982" y="1255427"/>
                </a:lnTo>
                <a:lnTo>
                  <a:pt x="0" y="1255427"/>
                </a:lnTo>
                <a:lnTo>
                  <a:pt x="0" y="0"/>
                </a:lnTo>
                <a:close/>
              </a:path>
            </a:pathLst>
          </a:custGeom>
          <a:blipFill>
            <a:blip r:embed="rId9">
              <a:alphaModFix amt="49000"/>
            </a:blip>
            <a:stretch>
              <a:fillRect t="-922228" r="-20291"/>
            </a:stretch>
          </a:blipFill>
        </p:spPr>
      </p:sp>
      <p:sp>
        <p:nvSpPr>
          <p:cNvPr id="28" name="Freeform 28"/>
          <p:cNvSpPr/>
          <p:nvPr/>
        </p:nvSpPr>
        <p:spPr>
          <a:xfrm>
            <a:off x="0" y="0"/>
            <a:ext cx="11301614" cy="1255427"/>
          </a:xfrm>
          <a:custGeom>
            <a:avLst/>
            <a:gdLst/>
            <a:ahLst/>
            <a:cxnLst/>
            <a:rect l="l" t="t" r="r" b="b"/>
            <a:pathLst>
              <a:path w="11301614" h="1255427">
                <a:moveTo>
                  <a:pt x="0" y="0"/>
                </a:moveTo>
                <a:lnTo>
                  <a:pt x="11301614" y="0"/>
                </a:lnTo>
                <a:lnTo>
                  <a:pt x="11301614" y="1255427"/>
                </a:lnTo>
                <a:lnTo>
                  <a:pt x="0" y="1255427"/>
                </a:lnTo>
                <a:lnTo>
                  <a:pt x="0" y="0"/>
                </a:lnTo>
                <a:close/>
              </a:path>
            </a:pathLst>
          </a:custGeom>
          <a:blipFill>
            <a:blip r:embed="rId9">
              <a:alphaModFix amt="49000"/>
            </a:blip>
            <a:stretch>
              <a:fillRect l="-25915" t="-922228"/>
            </a:stretch>
          </a:blipFill>
        </p:spPr>
      </p:sp>
      <p:sp>
        <p:nvSpPr>
          <p:cNvPr id="29" name="Freeform 29"/>
          <p:cNvSpPr/>
          <p:nvPr/>
        </p:nvSpPr>
        <p:spPr>
          <a:xfrm>
            <a:off x="4720637" y="2288777"/>
            <a:ext cx="8846726" cy="26863"/>
          </a:xfrm>
          <a:custGeom>
            <a:avLst/>
            <a:gdLst/>
            <a:ahLst/>
            <a:cxnLst/>
            <a:rect l="l" t="t" r="r" b="b"/>
            <a:pathLst>
              <a:path w="8846726" h="26863">
                <a:moveTo>
                  <a:pt x="0" y="0"/>
                </a:moveTo>
                <a:lnTo>
                  <a:pt x="8846726" y="0"/>
                </a:lnTo>
                <a:lnTo>
                  <a:pt x="8846726" y="26863"/>
                </a:lnTo>
                <a:lnTo>
                  <a:pt x="0" y="26863"/>
                </a:lnTo>
                <a:lnTo>
                  <a:pt x="0" y="0"/>
                </a:lnTo>
                <a:close/>
              </a:path>
            </a:pathLst>
          </a:custGeom>
          <a:blipFill>
            <a:blip r:embed="rId6"/>
            <a:stretch>
              <a:fillRect/>
            </a:stretch>
          </a:blipFill>
        </p:spPr>
      </p:sp>
      <p:sp>
        <p:nvSpPr>
          <p:cNvPr id="38" name="Freeform 8">
            <a:extLst>
              <a:ext uri="{FF2B5EF4-FFF2-40B4-BE49-F238E27FC236}">
                <a16:creationId xmlns:a16="http://schemas.microsoft.com/office/drawing/2014/main" id="{4817B471-ECD3-786B-CE96-FDE6BB70F7F0}"/>
              </a:ext>
            </a:extLst>
          </p:cNvPr>
          <p:cNvSpPr/>
          <p:nvPr/>
        </p:nvSpPr>
        <p:spPr>
          <a:xfrm rot="5400000">
            <a:off x="7020579" y="7889014"/>
            <a:ext cx="4255461" cy="93474"/>
          </a:xfrm>
          <a:custGeom>
            <a:avLst/>
            <a:gdLst/>
            <a:ahLst/>
            <a:cxnLst/>
            <a:rect l="l" t="t" r="r" b="b"/>
            <a:pathLst>
              <a:path w="6355204" h="19297">
                <a:moveTo>
                  <a:pt x="0" y="0"/>
                </a:moveTo>
                <a:lnTo>
                  <a:pt x="6355203" y="0"/>
                </a:lnTo>
                <a:lnTo>
                  <a:pt x="6355203" y="19297"/>
                </a:lnTo>
                <a:lnTo>
                  <a:pt x="0" y="19297"/>
                </a:lnTo>
                <a:lnTo>
                  <a:pt x="0" y="0"/>
                </a:lnTo>
                <a:close/>
              </a:path>
            </a:pathLst>
          </a:custGeom>
          <a:blipFill>
            <a:blip r:embed="rId6"/>
            <a:stretch>
              <a:fillRect/>
            </a:stretch>
          </a:blipFill>
        </p:spPr>
      </p:sp>
      <p:grpSp>
        <p:nvGrpSpPr>
          <p:cNvPr id="39" name="Group 5">
            <a:extLst>
              <a:ext uri="{FF2B5EF4-FFF2-40B4-BE49-F238E27FC236}">
                <a16:creationId xmlns:a16="http://schemas.microsoft.com/office/drawing/2014/main" id="{7AE0EBC6-B3A4-BB51-1852-CDB6BFBCD381}"/>
              </a:ext>
            </a:extLst>
          </p:cNvPr>
          <p:cNvGrpSpPr/>
          <p:nvPr/>
        </p:nvGrpSpPr>
        <p:grpSpPr>
          <a:xfrm>
            <a:off x="0" y="8922766"/>
            <a:ext cx="18288000" cy="1364234"/>
            <a:chOff x="0" y="0"/>
            <a:chExt cx="24384000" cy="1818978"/>
          </a:xfrm>
        </p:grpSpPr>
        <p:sp>
          <p:nvSpPr>
            <p:cNvPr id="40" name="Freeform 6">
              <a:extLst>
                <a:ext uri="{FF2B5EF4-FFF2-40B4-BE49-F238E27FC236}">
                  <a16:creationId xmlns:a16="http://schemas.microsoft.com/office/drawing/2014/main" id="{CC200B7F-13E8-812E-3F8B-1F544374BC03}"/>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10"/>
              <a:stretch>
                <a:fillRect l="-186810" t="-1631" r="-934465"/>
              </a:stretch>
            </a:blipFill>
          </p:spPr>
        </p:sp>
        <p:grpSp>
          <p:nvGrpSpPr>
            <p:cNvPr id="41" name="Group 7">
              <a:extLst>
                <a:ext uri="{FF2B5EF4-FFF2-40B4-BE49-F238E27FC236}">
                  <a16:creationId xmlns:a16="http://schemas.microsoft.com/office/drawing/2014/main" id="{44F72874-BFE3-F6D7-9640-9971994CDDDD}"/>
                </a:ext>
              </a:extLst>
            </p:cNvPr>
            <p:cNvGrpSpPr/>
            <p:nvPr/>
          </p:nvGrpSpPr>
          <p:grpSpPr>
            <a:xfrm>
              <a:off x="16571268" y="0"/>
              <a:ext cx="4735616" cy="1365282"/>
              <a:chOff x="0" y="0"/>
              <a:chExt cx="947713" cy="273226"/>
            </a:xfrm>
          </p:grpSpPr>
          <p:sp>
            <p:nvSpPr>
              <p:cNvPr id="45" name="Freeform 8">
                <a:extLst>
                  <a:ext uri="{FF2B5EF4-FFF2-40B4-BE49-F238E27FC236}">
                    <a16:creationId xmlns:a16="http://schemas.microsoft.com/office/drawing/2014/main" id="{F312BFAA-52BF-0B2B-466E-6D83EB95CE60}"/>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46" name="TextBox 9">
                <a:extLst>
                  <a:ext uri="{FF2B5EF4-FFF2-40B4-BE49-F238E27FC236}">
                    <a16:creationId xmlns:a16="http://schemas.microsoft.com/office/drawing/2014/main" id="{747ABEA7-06A4-AB69-EC3D-ACE654C8B7B7}"/>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42" name="Freeform 10">
              <a:extLst>
                <a:ext uri="{FF2B5EF4-FFF2-40B4-BE49-F238E27FC236}">
                  <a16:creationId xmlns:a16="http://schemas.microsoft.com/office/drawing/2014/main" id="{288293BE-DE44-89CE-BFBB-E651EFDE9948}"/>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11"/>
              <a:stretch>
                <a:fillRect/>
              </a:stretch>
            </a:blipFill>
          </p:spPr>
        </p:sp>
        <p:sp>
          <p:nvSpPr>
            <p:cNvPr id="43" name="AutoShape 11">
              <a:extLst>
                <a:ext uri="{FF2B5EF4-FFF2-40B4-BE49-F238E27FC236}">
                  <a16:creationId xmlns:a16="http://schemas.microsoft.com/office/drawing/2014/main" id="{39D87C0A-0E4A-6A27-1ED1-00D939F634AD}"/>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44" name="TextBox 12">
              <a:extLst>
                <a:ext uri="{FF2B5EF4-FFF2-40B4-BE49-F238E27FC236}">
                  <a16:creationId xmlns:a16="http://schemas.microsoft.com/office/drawing/2014/main" id="{8018A5FF-AF91-E610-BF78-17C5D5710650}"/>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071656"/>
            <a:ext cx="5677306" cy="4027272"/>
          </a:xfrm>
          <a:custGeom>
            <a:avLst/>
            <a:gdLst/>
            <a:ahLst/>
            <a:cxnLst/>
            <a:rect l="l" t="t" r="r" b="b"/>
            <a:pathLst>
              <a:path w="5677306" h="4027272">
                <a:moveTo>
                  <a:pt x="0" y="0"/>
                </a:moveTo>
                <a:lnTo>
                  <a:pt x="5677306" y="0"/>
                </a:lnTo>
                <a:lnTo>
                  <a:pt x="5677306" y="4027272"/>
                </a:lnTo>
                <a:lnTo>
                  <a:pt x="0" y="4027272"/>
                </a:lnTo>
                <a:lnTo>
                  <a:pt x="0" y="0"/>
                </a:lnTo>
                <a:close/>
              </a:path>
            </a:pathLst>
          </a:custGeom>
          <a:blipFill>
            <a:blip r:embed="rId2"/>
            <a:stretch>
              <a:fillRect l="-7841" t="-128486" r="-4424"/>
            </a:stretch>
          </a:blipFill>
        </p:spPr>
      </p:sp>
      <p:sp>
        <p:nvSpPr>
          <p:cNvPr id="3" name="Freeform 3"/>
          <p:cNvSpPr/>
          <p:nvPr/>
        </p:nvSpPr>
        <p:spPr>
          <a:xfrm>
            <a:off x="5626272" y="5443993"/>
            <a:ext cx="6194866" cy="4795382"/>
          </a:xfrm>
          <a:custGeom>
            <a:avLst/>
            <a:gdLst/>
            <a:ahLst/>
            <a:cxnLst/>
            <a:rect l="l" t="t" r="r" b="b"/>
            <a:pathLst>
              <a:path w="6194866" h="4795382">
                <a:moveTo>
                  <a:pt x="0" y="0"/>
                </a:moveTo>
                <a:lnTo>
                  <a:pt x="6194865" y="0"/>
                </a:lnTo>
                <a:lnTo>
                  <a:pt x="6194865" y="4795382"/>
                </a:lnTo>
                <a:lnTo>
                  <a:pt x="0" y="4795382"/>
                </a:lnTo>
                <a:lnTo>
                  <a:pt x="0" y="0"/>
                </a:lnTo>
                <a:close/>
              </a:path>
            </a:pathLst>
          </a:custGeom>
          <a:blipFill>
            <a:blip r:embed="rId3"/>
            <a:stretch>
              <a:fillRect l="-816" t="-91100" r="-6517" b="-9010"/>
            </a:stretch>
          </a:blipFill>
        </p:spPr>
      </p:sp>
      <p:sp>
        <p:nvSpPr>
          <p:cNvPr id="4" name="Freeform 4"/>
          <p:cNvSpPr/>
          <p:nvPr/>
        </p:nvSpPr>
        <p:spPr>
          <a:xfrm flipH="1">
            <a:off x="11797325" y="5645860"/>
            <a:ext cx="6490675" cy="4593515"/>
          </a:xfrm>
          <a:custGeom>
            <a:avLst/>
            <a:gdLst/>
            <a:ahLst/>
            <a:cxnLst/>
            <a:rect l="l" t="t" r="r" b="b"/>
            <a:pathLst>
              <a:path w="6490675" h="4593515">
                <a:moveTo>
                  <a:pt x="6490675" y="0"/>
                </a:moveTo>
                <a:lnTo>
                  <a:pt x="0" y="0"/>
                </a:lnTo>
                <a:lnTo>
                  <a:pt x="0" y="4593515"/>
                </a:lnTo>
                <a:lnTo>
                  <a:pt x="6490675" y="4593515"/>
                </a:lnTo>
                <a:lnTo>
                  <a:pt x="6490675" y="0"/>
                </a:lnTo>
                <a:close/>
              </a:path>
            </a:pathLst>
          </a:custGeom>
          <a:blipFill>
            <a:blip r:embed="rId4"/>
            <a:stretch>
              <a:fillRect l="-3840" t="-111299" b="-378"/>
            </a:stretch>
          </a:blipFill>
        </p:spPr>
      </p:sp>
      <p:sp>
        <p:nvSpPr>
          <p:cNvPr id="5" name="Freeform 5"/>
          <p:cNvSpPr/>
          <p:nvPr/>
        </p:nvSpPr>
        <p:spPr>
          <a:xfrm rot="5400000">
            <a:off x="3515615" y="7751565"/>
            <a:ext cx="4197351" cy="80213"/>
          </a:xfrm>
          <a:custGeom>
            <a:avLst/>
            <a:gdLst/>
            <a:ahLst/>
            <a:cxnLst/>
            <a:rect l="l" t="t" r="r" b="b"/>
            <a:pathLst>
              <a:path w="6355204" h="47625">
                <a:moveTo>
                  <a:pt x="0" y="0"/>
                </a:moveTo>
                <a:lnTo>
                  <a:pt x="6355204" y="0"/>
                </a:lnTo>
                <a:lnTo>
                  <a:pt x="6355204" y="47625"/>
                </a:lnTo>
                <a:lnTo>
                  <a:pt x="0" y="47625"/>
                </a:lnTo>
                <a:lnTo>
                  <a:pt x="0" y="0"/>
                </a:lnTo>
                <a:close/>
              </a:path>
            </a:pathLst>
          </a:custGeom>
          <a:blipFill>
            <a:blip r:embed="rId5"/>
            <a:stretch>
              <a:fillRect l="-73398" r="-73398"/>
            </a:stretch>
          </a:blipFill>
        </p:spPr>
      </p:sp>
      <p:sp>
        <p:nvSpPr>
          <p:cNvPr id="6" name="Freeform 6"/>
          <p:cNvSpPr/>
          <p:nvPr/>
        </p:nvSpPr>
        <p:spPr>
          <a:xfrm rot="5400000">
            <a:off x="10209039" y="8119924"/>
            <a:ext cx="3171959" cy="76200"/>
          </a:xfrm>
          <a:custGeom>
            <a:avLst/>
            <a:gdLst/>
            <a:ahLst/>
            <a:cxnLst/>
            <a:rect l="l" t="t" r="r" b="b"/>
            <a:pathLst>
              <a:path w="6355204" h="47625">
                <a:moveTo>
                  <a:pt x="0" y="0"/>
                </a:moveTo>
                <a:lnTo>
                  <a:pt x="6355204" y="0"/>
                </a:lnTo>
                <a:lnTo>
                  <a:pt x="6355204" y="47625"/>
                </a:lnTo>
                <a:lnTo>
                  <a:pt x="0" y="47625"/>
                </a:lnTo>
                <a:lnTo>
                  <a:pt x="0" y="0"/>
                </a:lnTo>
                <a:close/>
              </a:path>
            </a:pathLst>
          </a:custGeom>
          <a:blipFill>
            <a:blip r:embed="rId5"/>
            <a:stretch>
              <a:fillRect l="-73398" r="-73398"/>
            </a:stretch>
          </a:blipFill>
        </p:spPr>
      </p:sp>
      <p:grpSp>
        <p:nvGrpSpPr>
          <p:cNvPr id="7" name="Group 7"/>
          <p:cNvGrpSpPr/>
          <p:nvPr/>
        </p:nvGrpSpPr>
        <p:grpSpPr>
          <a:xfrm>
            <a:off x="9414374" y="2807308"/>
            <a:ext cx="7175283" cy="2067000"/>
            <a:chOff x="0" y="0"/>
            <a:chExt cx="10807711" cy="3136717"/>
          </a:xfrm>
        </p:grpSpPr>
        <p:sp>
          <p:nvSpPr>
            <p:cNvPr id="8" name="Freeform 8"/>
            <p:cNvSpPr/>
            <p:nvPr/>
          </p:nvSpPr>
          <p:spPr>
            <a:xfrm>
              <a:off x="21509" y="22596"/>
              <a:ext cx="10764692" cy="2995585"/>
            </a:xfrm>
            <a:custGeom>
              <a:avLst/>
              <a:gdLst/>
              <a:ahLst/>
              <a:cxnLst/>
              <a:rect l="l" t="t" r="r" b="b"/>
              <a:pathLst>
                <a:path w="10764692" h="2995585">
                  <a:moveTo>
                    <a:pt x="0" y="481865"/>
                  </a:moveTo>
                  <a:cubicBezTo>
                    <a:pt x="0" y="215794"/>
                    <a:pt x="207664" y="0"/>
                    <a:pt x="463723" y="0"/>
                  </a:cubicBezTo>
                  <a:lnTo>
                    <a:pt x="10300968" y="0"/>
                  </a:lnTo>
                  <a:cubicBezTo>
                    <a:pt x="10557134" y="0"/>
                    <a:pt x="10764692" y="215794"/>
                    <a:pt x="10764692" y="481865"/>
                  </a:cubicBezTo>
                  <a:lnTo>
                    <a:pt x="10764692" y="2513720"/>
                  </a:lnTo>
                  <a:cubicBezTo>
                    <a:pt x="10764692" y="2779904"/>
                    <a:pt x="10557027" y="2995585"/>
                    <a:pt x="10300968" y="2995585"/>
                  </a:cubicBezTo>
                  <a:lnTo>
                    <a:pt x="463723" y="2995585"/>
                  </a:lnTo>
                  <a:cubicBezTo>
                    <a:pt x="207664" y="2995585"/>
                    <a:pt x="0" y="2779904"/>
                    <a:pt x="0" y="2513720"/>
                  </a:cubicBezTo>
                  <a:close/>
                </a:path>
              </a:pathLst>
            </a:custGeom>
            <a:solidFill>
              <a:srgbClr val="FFFFFF"/>
            </a:solidFill>
          </p:spPr>
        </p:sp>
        <p:sp>
          <p:nvSpPr>
            <p:cNvPr id="9" name="Freeform 9"/>
            <p:cNvSpPr/>
            <p:nvPr/>
          </p:nvSpPr>
          <p:spPr>
            <a:xfrm>
              <a:off x="0" y="0"/>
              <a:ext cx="10807711" cy="3136717"/>
            </a:xfrm>
            <a:custGeom>
              <a:avLst/>
              <a:gdLst/>
              <a:ahLst/>
              <a:cxnLst/>
              <a:rect l="l" t="t" r="r" b="b"/>
              <a:pathLst>
                <a:path w="10807711" h="3040778">
                  <a:moveTo>
                    <a:pt x="0" y="504461"/>
                  </a:moveTo>
                  <a:cubicBezTo>
                    <a:pt x="0" y="225624"/>
                    <a:pt x="217451" y="0"/>
                    <a:pt x="485232" y="0"/>
                  </a:cubicBezTo>
                  <a:lnTo>
                    <a:pt x="10322477" y="0"/>
                  </a:lnTo>
                  <a:lnTo>
                    <a:pt x="10322477" y="22596"/>
                  </a:lnTo>
                  <a:lnTo>
                    <a:pt x="10322477" y="0"/>
                  </a:lnTo>
                  <a:cubicBezTo>
                    <a:pt x="10590258" y="0"/>
                    <a:pt x="10807711" y="225624"/>
                    <a:pt x="10807711" y="504461"/>
                  </a:cubicBezTo>
                  <a:lnTo>
                    <a:pt x="10786201" y="504461"/>
                  </a:lnTo>
                  <a:lnTo>
                    <a:pt x="10807711" y="504461"/>
                  </a:lnTo>
                  <a:lnTo>
                    <a:pt x="10807711" y="2536316"/>
                  </a:lnTo>
                  <a:lnTo>
                    <a:pt x="10786201" y="2536316"/>
                  </a:lnTo>
                  <a:lnTo>
                    <a:pt x="10807711" y="2536316"/>
                  </a:lnTo>
                  <a:cubicBezTo>
                    <a:pt x="10807711" y="2815154"/>
                    <a:pt x="10590258" y="3040778"/>
                    <a:pt x="10322477" y="3040778"/>
                  </a:cubicBezTo>
                  <a:lnTo>
                    <a:pt x="10322477" y="3018181"/>
                  </a:lnTo>
                  <a:lnTo>
                    <a:pt x="10322477" y="3040778"/>
                  </a:lnTo>
                  <a:lnTo>
                    <a:pt x="485232" y="3040778"/>
                  </a:lnTo>
                  <a:lnTo>
                    <a:pt x="485232" y="3018181"/>
                  </a:lnTo>
                  <a:lnTo>
                    <a:pt x="485232" y="3040778"/>
                  </a:lnTo>
                  <a:cubicBezTo>
                    <a:pt x="217451" y="3040778"/>
                    <a:pt x="0" y="2815154"/>
                    <a:pt x="0" y="2536316"/>
                  </a:cubicBezTo>
                  <a:lnTo>
                    <a:pt x="0" y="504461"/>
                  </a:lnTo>
                  <a:lnTo>
                    <a:pt x="21509" y="504461"/>
                  </a:lnTo>
                  <a:lnTo>
                    <a:pt x="0" y="504461"/>
                  </a:lnTo>
                  <a:moveTo>
                    <a:pt x="43017" y="504461"/>
                  </a:moveTo>
                  <a:lnTo>
                    <a:pt x="43017" y="2536316"/>
                  </a:lnTo>
                  <a:lnTo>
                    <a:pt x="21509" y="2536316"/>
                  </a:lnTo>
                  <a:lnTo>
                    <a:pt x="43017" y="2536316"/>
                  </a:lnTo>
                  <a:cubicBezTo>
                    <a:pt x="43017" y="2789733"/>
                    <a:pt x="240788" y="2995585"/>
                    <a:pt x="485232" y="2995585"/>
                  </a:cubicBezTo>
                  <a:lnTo>
                    <a:pt x="10322477" y="2995585"/>
                  </a:lnTo>
                  <a:cubicBezTo>
                    <a:pt x="10566921" y="2995585"/>
                    <a:pt x="10764692" y="2789733"/>
                    <a:pt x="10764692" y="2536316"/>
                  </a:cubicBezTo>
                  <a:lnTo>
                    <a:pt x="10764692" y="504461"/>
                  </a:lnTo>
                  <a:cubicBezTo>
                    <a:pt x="10764692" y="251044"/>
                    <a:pt x="10566922" y="45192"/>
                    <a:pt x="10322477" y="45192"/>
                  </a:cubicBezTo>
                  <a:lnTo>
                    <a:pt x="485232" y="45192"/>
                  </a:lnTo>
                  <a:lnTo>
                    <a:pt x="485232" y="22596"/>
                  </a:lnTo>
                  <a:lnTo>
                    <a:pt x="485232" y="45192"/>
                  </a:lnTo>
                  <a:cubicBezTo>
                    <a:pt x="240788" y="45192"/>
                    <a:pt x="43017" y="251044"/>
                    <a:pt x="43017" y="504461"/>
                  </a:cubicBezTo>
                  <a:close/>
                </a:path>
              </a:pathLst>
            </a:custGeom>
            <a:solidFill>
              <a:srgbClr val="46ACC7"/>
            </a:solidFill>
          </p:spPr>
        </p:sp>
      </p:grpSp>
      <p:sp>
        <p:nvSpPr>
          <p:cNvPr id="10" name="TextBox 10"/>
          <p:cNvSpPr txBox="1"/>
          <p:nvPr/>
        </p:nvSpPr>
        <p:spPr>
          <a:xfrm>
            <a:off x="9754103" y="3162526"/>
            <a:ext cx="6467243" cy="1305569"/>
          </a:xfrm>
          <a:prstGeom prst="rect">
            <a:avLst/>
          </a:prstGeom>
        </p:spPr>
        <p:txBody>
          <a:bodyPr lIns="0" tIns="0" rIns="0" bIns="0" rtlCol="0" anchor="t">
            <a:spAutoFit/>
          </a:bodyPr>
          <a:lstStyle/>
          <a:p>
            <a:pPr marL="0" lvl="0" indent="0" algn="r" rtl="1">
              <a:lnSpc>
                <a:spcPts val="3850"/>
              </a:lnSpc>
            </a:pPr>
            <a:r>
              <a:rPr lang="he-IL" sz="3500" dirty="0">
                <a:solidFill>
                  <a:srgbClr val="1A1A1A"/>
                </a:solidFill>
                <a:latin typeface="Heebo"/>
                <a:ea typeface="Heebo"/>
                <a:cs typeface="Heebo"/>
                <a:sym typeface="Heebo"/>
                <a:rtl/>
              </a:rPr>
              <a:t>צ</a:t>
            </a:r>
            <a:r>
              <a:rPr lang="he-IL" sz="3500" u="none" strike="noStrike" dirty="0">
                <a:solidFill>
                  <a:srgbClr val="1A1A1A"/>
                </a:solidFill>
                <a:latin typeface="Heebo"/>
                <a:ea typeface="Heebo"/>
                <a:cs typeface="Heebo"/>
                <a:sym typeface="Heebo"/>
                <a:rtl/>
              </a:rPr>
              <a:t>מיחה מתוך קושי</a:t>
            </a:r>
          </a:p>
          <a:p>
            <a:pPr marL="0" lvl="0" indent="0" algn="r" rtl="1">
              <a:lnSpc>
                <a:spcPts val="3428"/>
              </a:lnSpc>
            </a:pPr>
            <a:r>
              <a:rPr lang="he-IL" sz="2449" u="none" strike="noStrike" dirty="0">
                <a:solidFill>
                  <a:srgbClr val="1A1A1A"/>
                </a:solidFill>
                <a:latin typeface="Heebo Light"/>
                <a:ea typeface="Heebo Light"/>
                <a:cs typeface="Heebo Light"/>
                <a:sym typeface="Heebo Light"/>
                <a:rtl/>
              </a:rPr>
              <a:t>תגובה יצירתית לאתגר, הפיכת טראומה למנוע של בנייה מחדש, המצאות ודרכים מקוריות להתמודדות.</a:t>
            </a:r>
          </a:p>
        </p:txBody>
      </p:sp>
      <p:grpSp>
        <p:nvGrpSpPr>
          <p:cNvPr id="11" name="Group 11"/>
          <p:cNvGrpSpPr/>
          <p:nvPr/>
        </p:nvGrpSpPr>
        <p:grpSpPr>
          <a:xfrm>
            <a:off x="1698343" y="2807308"/>
            <a:ext cx="7175283" cy="2018785"/>
            <a:chOff x="0" y="0"/>
            <a:chExt cx="10807711" cy="3040778"/>
          </a:xfrm>
        </p:grpSpPr>
        <p:sp>
          <p:nvSpPr>
            <p:cNvPr id="12" name="Freeform 12"/>
            <p:cNvSpPr/>
            <p:nvPr/>
          </p:nvSpPr>
          <p:spPr>
            <a:xfrm>
              <a:off x="21509" y="22597"/>
              <a:ext cx="10764691" cy="2995586"/>
            </a:xfrm>
            <a:custGeom>
              <a:avLst/>
              <a:gdLst/>
              <a:ahLst/>
              <a:cxnLst/>
              <a:rect l="l" t="t" r="r" b="b"/>
              <a:pathLst>
                <a:path w="10764692" h="2995585">
                  <a:moveTo>
                    <a:pt x="0" y="481865"/>
                  </a:moveTo>
                  <a:cubicBezTo>
                    <a:pt x="0" y="215794"/>
                    <a:pt x="207664" y="0"/>
                    <a:pt x="463723" y="0"/>
                  </a:cubicBezTo>
                  <a:lnTo>
                    <a:pt x="10300968" y="0"/>
                  </a:lnTo>
                  <a:cubicBezTo>
                    <a:pt x="10557134" y="0"/>
                    <a:pt x="10764692" y="215794"/>
                    <a:pt x="10764692" y="481865"/>
                  </a:cubicBezTo>
                  <a:lnTo>
                    <a:pt x="10764692" y="2513720"/>
                  </a:lnTo>
                  <a:cubicBezTo>
                    <a:pt x="10764692" y="2779904"/>
                    <a:pt x="10557027" y="2995585"/>
                    <a:pt x="10300968" y="2995585"/>
                  </a:cubicBezTo>
                  <a:lnTo>
                    <a:pt x="463723" y="2995585"/>
                  </a:lnTo>
                  <a:cubicBezTo>
                    <a:pt x="207664" y="2995585"/>
                    <a:pt x="0" y="2779904"/>
                    <a:pt x="0" y="2513720"/>
                  </a:cubicBezTo>
                  <a:close/>
                </a:path>
              </a:pathLst>
            </a:custGeom>
            <a:solidFill>
              <a:srgbClr val="FFFFFF"/>
            </a:solidFill>
          </p:spPr>
          <p:txBody>
            <a:bodyPr/>
            <a:lstStyle/>
            <a:p>
              <a:endParaRPr lang="he-IL" dirty="0"/>
            </a:p>
          </p:txBody>
        </p:sp>
        <p:sp>
          <p:nvSpPr>
            <p:cNvPr id="13" name="Freeform 13"/>
            <p:cNvSpPr/>
            <p:nvPr/>
          </p:nvSpPr>
          <p:spPr>
            <a:xfrm>
              <a:off x="0" y="0"/>
              <a:ext cx="10807711" cy="3040778"/>
            </a:xfrm>
            <a:custGeom>
              <a:avLst/>
              <a:gdLst/>
              <a:ahLst/>
              <a:cxnLst/>
              <a:rect l="l" t="t" r="r" b="b"/>
              <a:pathLst>
                <a:path w="10807711" h="3040778">
                  <a:moveTo>
                    <a:pt x="0" y="504461"/>
                  </a:moveTo>
                  <a:cubicBezTo>
                    <a:pt x="0" y="225624"/>
                    <a:pt x="217451" y="0"/>
                    <a:pt x="485232" y="0"/>
                  </a:cubicBezTo>
                  <a:lnTo>
                    <a:pt x="10322477" y="0"/>
                  </a:lnTo>
                  <a:lnTo>
                    <a:pt x="10322477" y="22596"/>
                  </a:lnTo>
                  <a:lnTo>
                    <a:pt x="10322477" y="0"/>
                  </a:lnTo>
                  <a:cubicBezTo>
                    <a:pt x="10590258" y="0"/>
                    <a:pt x="10807711" y="225624"/>
                    <a:pt x="10807711" y="504461"/>
                  </a:cubicBezTo>
                  <a:lnTo>
                    <a:pt x="10786201" y="504461"/>
                  </a:lnTo>
                  <a:lnTo>
                    <a:pt x="10807711" y="504461"/>
                  </a:lnTo>
                  <a:lnTo>
                    <a:pt x="10807711" y="2536316"/>
                  </a:lnTo>
                  <a:lnTo>
                    <a:pt x="10786201" y="2536316"/>
                  </a:lnTo>
                  <a:lnTo>
                    <a:pt x="10807711" y="2536316"/>
                  </a:lnTo>
                  <a:cubicBezTo>
                    <a:pt x="10807711" y="2815154"/>
                    <a:pt x="10590258" y="3040778"/>
                    <a:pt x="10322477" y="3040778"/>
                  </a:cubicBezTo>
                  <a:lnTo>
                    <a:pt x="10322477" y="3018181"/>
                  </a:lnTo>
                  <a:lnTo>
                    <a:pt x="10322477" y="3040778"/>
                  </a:lnTo>
                  <a:lnTo>
                    <a:pt x="485232" y="3040778"/>
                  </a:lnTo>
                  <a:lnTo>
                    <a:pt x="485232" y="3018181"/>
                  </a:lnTo>
                  <a:lnTo>
                    <a:pt x="485232" y="3040778"/>
                  </a:lnTo>
                  <a:cubicBezTo>
                    <a:pt x="217451" y="3040778"/>
                    <a:pt x="0" y="2815154"/>
                    <a:pt x="0" y="2536316"/>
                  </a:cubicBezTo>
                  <a:lnTo>
                    <a:pt x="0" y="504461"/>
                  </a:lnTo>
                  <a:lnTo>
                    <a:pt x="21509" y="504461"/>
                  </a:lnTo>
                  <a:lnTo>
                    <a:pt x="0" y="504461"/>
                  </a:lnTo>
                  <a:moveTo>
                    <a:pt x="43017" y="504461"/>
                  </a:moveTo>
                  <a:lnTo>
                    <a:pt x="43017" y="2536316"/>
                  </a:lnTo>
                  <a:lnTo>
                    <a:pt x="21509" y="2536316"/>
                  </a:lnTo>
                  <a:lnTo>
                    <a:pt x="43017" y="2536316"/>
                  </a:lnTo>
                  <a:cubicBezTo>
                    <a:pt x="43017" y="2789733"/>
                    <a:pt x="240788" y="2995585"/>
                    <a:pt x="485232" y="2995585"/>
                  </a:cubicBezTo>
                  <a:lnTo>
                    <a:pt x="10322477" y="2995585"/>
                  </a:lnTo>
                  <a:cubicBezTo>
                    <a:pt x="10566921" y="2995585"/>
                    <a:pt x="10764692" y="2789733"/>
                    <a:pt x="10764692" y="2536316"/>
                  </a:cubicBezTo>
                  <a:lnTo>
                    <a:pt x="10764692" y="504461"/>
                  </a:lnTo>
                  <a:cubicBezTo>
                    <a:pt x="10764692" y="251044"/>
                    <a:pt x="10566922" y="45192"/>
                    <a:pt x="10322477" y="45192"/>
                  </a:cubicBezTo>
                  <a:lnTo>
                    <a:pt x="485232" y="45192"/>
                  </a:lnTo>
                  <a:lnTo>
                    <a:pt x="485232" y="22596"/>
                  </a:lnTo>
                  <a:lnTo>
                    <a:pt x="485232" y="45192"/>
                  </a:lnTo>
                  <a:cubicBezTo>
                    <a:pt x="240788" y="45192"/>
                    <a:pt x="43017" y="251044"/>
                    <a:pt x="43017" y="504461"/>
                  </a:cubicBezTo>
                  <a:close/>
                </a:path>
              </a:pathLst>
            </a:custGeom>
            <a:solidFill>
              <a:srgbClr val="46ACC7"/>
            </a:solidFill>
          </p:spPr>
        </p:sp>
      </p:grpSp>
      <p:sp>
        <p:nvSpPr>
          <p:cNvPr id="14" name="TextBox 14"/>
          <p:cNvSpPr txBox="1"/>
          <p:nvPr/>
        </p:nvSpPr>
        <p:spPr>
          <a:xfrm>
            <a:off x="2496782" y="3178206"/>
            <a:ext cx="5887205" cy="1305569"/>
          </a:xfrm>
          <a:prstGeom prst="rect">
            <a:avLst/>
          </a:prstGeom>
        </p:spPr>
        <p:txBody>
          <a:bodyPr lIns="0" tIns="0" rIns="0" bIns="0" rtlCol="0" anchor="t">
            <a:spAutoFit/>
          </a:bodyPr>
          <a:lstStyle/>
          <a:p>
            <a:pPr marL="0" lvl="0" indent="0" algn="r" rtl="1">
              <a:lnSpc>
                <a:spcPts val="3850"/>
              </a:lnSpc>
            </a:pPr>
            <a:r>
              <a:rPr lang="he-IL" sz="3500" u="none" strike="noStrike" dirty="0">
                <a:solidFill>
                  <a:srgbClr val="1A1A1A"/>
                </a:solidFill>
                <a:latin typeface="Heebo"/>
                <a:ea typeface="Heebo"/>
                <a:cs typeface="Heebo"/>
                <a:sym typeface="Heebo"/>
                <a:rtl/>
              </a:rPr>
              <a:t>חשיבה הרמונית למען הכלל</a:t>
            </a:r>
          </a:p>
          <a:p>
            <a:pPr marL="0" lvl="0" indent="0" algn="r" rtl="1">
              <a:lnSpc>
                <a:spcPts val="3428"/>
              </a:lnSpc>
            </a:pPr>
            <a:r>
              <a:rPr lang="he-IL" sz="2449" u="none" strike="noStrike" dirty="0">
                <a:solidFill>
                  <a:srgbClr val="1A1A1A"/>
                </a:solidFill>
                <a:latin typeface="Heebo Light"/>
                <a:ea typeface="Heebo Light"/>
                <a:cs typeface="Heebo Light"/>
                <a:sym typeface="Heebo Light"/>
                <a:rtl/>
              </a:rPr>
              <a:t>שימוש בידע וביצירתיות לשיפור חיי הכלל -מפרסי נובל ועד הפרחת השממה.</a:t>
            </a:r>
          </a:p>
        </p:txBody>
      </p:sp>
      <p:grpSp>
        <p:nvGrpSpPr>
          <p:cNvPr id="15" name="Group 15"/>
          <p:cNvGrpSpPr/>
          <p:nvPr/>
        </p:nvGrpSpPr>
        <p:grpSpPr>
          <a:xfrm>
            <a:off x="9400084" y="5123577"/>
            <a:ext cx="7175292" cy="1968923"/>
            <a:chOff x="11600669" y="3460575"/>
            <a:chExt cx="10807724" cy="3051207"/>
          </a:xfrm>
        </p:grpSpPr>
        <p:sp>
          <p:nvSpPr>
            <p:cNvPr id="16" name="Freeform 16"/>
            <p:cNvSpPr/>
            <p:nvPr/>
          </p:nvSpPr>
          <p:spPr>
            <a:xfrm>
              <a:off x="11643702" y="3460575"/>
              <a:ext cx="10764691" cy="2995586"/>
            </a:xfrm>
            <a:custGeom>
              <a:avLst/>
              <a:gdLst/>
              <a:ahLst/>
              <a:cxnLst/>
              <a:rect l="l" t="t" r="r" b="b"/>
              <a:pathLst>
                <a:path w="10764692" h="2995585">
                  <a:moveTo>
                    <a:pt x="0" y="481865"/>
                  </a:moveTo>
                  <a:cubicBezTo>
                    <a:pt x="0" y="215794"/>
                    <a:pt x="207664" y="0"/>
                    <a:pt x="463723" y="0"/>
                  </a:cubicBezTo>
                  <a:lnTo>
                    <a:pt x="10300968" y="0"/>
                  </a:lnTo>
                  <a:cubicBezTo>
                    <a:pt x="10557134" y="0"/>
                    <a:pt x="10764692" y="215794"/>
                    <a:pt x="10764692" y="481865"/>
                  </a:cubicBezTo>
                  <a:lnTo>
                    <a:pt x="10764692" y="2513720"/>
                  </a:lnTo>
                  <a:cubicBezTo>
                    <a:pt x="10764692" y="2779904"/>
                    <a:pt x="10557027" y="2995585"/>
                    <a:pt x="10300968" y="2995585"/>
                  </a:cubicBezTo>
                  <a:lnTo>
                    <a:pt x="463723" y="2995585"/>
                  </a:lnTo>
                  <a:cubicBezTo>
                    <a:pt x="207664" y="2995585"/>
                    <a:pt x="0" y="2779904"/>
                    <a:pt x="0" y="2513720"/>
                  </a:cubicBezTo>
                  <a:close/>
                </a:path>
              </a:pathLst>
            </a:custGeom>
            <a:solidFill>
              <a:srgbClr val="FFFFFF"/>
            </a:solidFill>
          </p:spPr>
        </p:sp>
        <p:sp>
          <p:nvSpPr>
            <p:cNvPr id="17" name="Freeform 17"/>
            <p:cNvSpPr/>
            <p:nvPr/>
          </p:nvSpPr>
          <p:spPr>
            <a:xfrm>
              <a:off x="11600669" y="3471004"/>
              <a:ext cx="10807710" cy="3040778"/>
            </a:xfrm>
            <a:custGeom>
              <a:avLst/>
              <a:gdLst/>
              <a:ahLst/>
              <a:cxnLst/>
              <a:rect l="l" t="t" r="r" b="b"/>
              <a:pathLst>
                <a:path w="10807711" h="3040778">
                  <a:moveTo>
                    <a:pt x="0" y="504461"/>
                  </a:moveTo>
                  <a:cubicBezTo>
                    <a:pt x="0" y="225624"/>
                    <a:pt x="217451" y="0"/>
                    <a:pt x="485232" y="0"/>
                  </a:cubicBezTo>
                  <a:lnTo>
                    <a:pt x="10322477" y="0"/>
                  </a:lnTo>
                  <a:lnTo>
                    <a:pt x="10322477" y="22596"/>
                  </a:lnTo>
                  <a:lnTo>
                    <a:pt x="10322477" y="0"/>
                  </a:lnTo>
                  <a:cubicBezTo>
                    <a:pt x="10590258" y="0"/>
                    <a:pt x="10807711" y="225624"/>
                    <a:pt x="10807711" y="504461"/>
                  </a:cubicBezTo>
                  <a:lnTo>
                    <a:pt x="10786201" y="504461"/>
                  </a:lnTo>
                  <a:lnTo>
                    <a:pt x="10807711" y="504461"/>
                  </a:lnTo>
                  <a:lnTo>
                    <a:pt x="10807711" y="2536316"/>
                  </a:lnTo>
                  <a:lnTo>
                    <a:pt x="10786201" y="2536316"/>
                  </a:lnTo>
                  <a:lnTo>
                    <a:pt x="10807711" y="2536316"/>
                  </a:lnTo>
                  <a:cubicBezTo>
                    <a:pt x="10807711" y="2815154"/>
                    <a:pt x="10590258" y="3040778"/>
                    <a:pt x="10322477" y="3040778"/>
                  </a:cubicBezTo>
                  <a:lnTo>
                    <a:pt x="10322477" y="3018181"/>
                  </a:lnTo>
                  <a:lnTo>
                    <a:pt x="10322477" y="3040778"/>
                  </a:lnTo>
                  <a:lnTo>
                    <a:pt x="485232" y="3040778"/>
                  </a:lnTo>
                  <a:lnTo>
                    <a:pt x="485232" y="3018181"/>
                  </a:lnTo>
                  <a:lnTo>
                    <a:pt x="485232" y="3040778"/>
                  </a:lnTo>
                  <a:cubicBezTo>
                    <a:pt x="217451" y="3040778"/>
                    <a:pt x="0" y="2815154"/>
                    <a:pt x="0" y="2536316"/>
                  </a:cubicBezTo>
                  <a:lnTo>
                    <a:pt x="0" y="504461"/>
                  </a:lnTo>
                  <a:lnTo>
                    <a:pt x="21509" y="504461"/>
                  </a:lnTo>
                  <a:lnTo>
                    <a:pt x="0" y="504461"/>
                  </a:lnTo>
                  <a:moveTo>
                    <a:pt x="43017" y="504461"/>
                  </a:moveTo>
                  <a:lnTo>
                    <a:pt x="43017" y="2536316"/>
                  </a:lnTo>
                  <a:lnTo>
                    <a:pt x="21509" y="2536316"/>
                  </a:lnTo>
                  <a:lnTo>
                    <a:pt x="43017" y="2536316"/>
                  </a:lnTo>
                  <a:cubicBezTo>
                    <a:pt x="43017" y="2789733"/>
                    <a:pt x="240788" y="2995585"/>
                    <a:pt x="485232" y="2995585"/>
                  </a:cubicBezTo>
                  <a:lnTo>
                    <a:pt x="10322477" y="2995585"/>
                  </a:lnTo>
                  <a:cubicBezTo>
                    <a:pt x="10566921" y="2995585"/>
                    <a:pt x="10764692" y="2789733"/>
                    <a:pt x="10764692" y="2536316"/>
                  </a:cubicBezTo>
                  <a:lnTo>
                    <a:pt x="10764692" y="504461"/>
                  </a:lnTo>
                  <a:cubicBezTo>
                    <a:pt x="10764692" y="251044"/>
                    <a:pt x="10566922" y="45192"/>
                    <a:pt x="10322477" y="45192"/>
                  </a:cubicBezTo>
                  <a:lnTo>
                    <a:pt x="485232" y="45192"/>
                  </a:lnTo>
                  <a:lnTo>
                    <a:pt x="485232" y="22596"/>
                  </a:lnTo>
                  <a:lnTo>
                    <a:pt x="485232" y="45192"/>
                  </a:lnTo>
                  <a:cubicBezTo>
                    <a:pt x="240788" y="45192"/>
                    <a:pt x="43017" y="251044"/>
                    <a:pt x="43017" y="504461"/>
                  </a:cubicBezTo>
                  <a:close/>
                </a:path>
              </a:pathLst>
            </a:custGeom>
            <a:solidFill>
              <a:srgbClr val="46ACC7"/>
            </a:solidFill>
          </p:spPr>
        </p:sp>
      </p:grpSp>
      <p:sp>
        <p:nvSpPr>
          <p:cNvPr id="18" name="TextBox 18"/>
          <p:cNvSpPr txBox="1"/>
          <p:nvPr/>
        </p:nvSpPr>
        <p:spPr>
          <a:xfrm>
            <a:off x="9888755" y="5455646"/>
            <a:ext cx="6197940" cy="1344599"/>
          </a:xfrm>
          <a:prstGeom prst="rect">
            <a:avLst/>
          </a:prstGeom>
        </p:spPr>
        <p:txBody>
          <a:bodyPr lIns="0" tIns="0" rIns="0" bIns="0" rtlCol="0" anchor="t">
            <a:spAutoFit/>
          </a:bodyPr>
          <a:lstStyle/>
          <a:p>
            <a:pPr marL="0" lvl="0" indent="0" algn="r" rtl="1">
              <a:lnSpc>
                <a:spcPts val="3849"/>
              </a:lnSpc>
            </a:pPr>
            <a:r>
              <a:rPr lang="he-IL" sz="3499" dirty="0">
                <a:solidFill>
                  <a:srgbClr val="1A1A1A"/>
                </a:solidFill>
                <a:latin typeface="Heebo"/>
                <a:ea typeface="Heebo"/>
                <a:cs typeface="Heebo"/>
                <a:sym typeface="Heebo"/>
                <a:rtl/>
              </a:rPr>
              <a:t>א</a:t>
            </a:r>
            <a:r>
              <a:rPr lang="he-IL" sz="3499" u="none" strike="noStrike" dirty="0">
                <a:solidFill>
                  <a:srgbClr val="1A1A1A"/>
                </a:solidFill>
                <a:latin typeface="Heebo"/>
                <a:ea typeface="Heebo"/>
                <a:cs typeface="Heebo"/>
                <a:sym typeface="Heebo"/>
                <a:rtl/>
              </a:rPr>
              <a:t>מונה מעבר לסטטיסטיקה</a:t>
            </a:r>
          </a:p>
          <a:p>
            <a:pPr lvl="0" algn="r" rtl="1">
              <a:lnSpc>
                <a:spcPts val="3428"/>
              </a:lnSpc>
            </a:pPr>
            <a:r>
              <a:rPr lang="he-IL" sz="2449" u="none" strike="noStrike" dirty="0">
                <a:solidFill>
                  <a:srgbClr val="1A1A1A"/>
                </a:solidFill>
                <a:latin typeface="Heebo Light"/>
                <a:ea typeface="Heebo Light"/>
                <a:cs typeface="Heebo Light"/>
                <a:sym typeface="Heebo Light"/>
                <a:rtl/>
              </a:rPr>
              <a:t>דבקות בערכים גם מול סיכויים אפסיים; אמונה בטוב ובאהבה </a:t>
            </a:r>
            <a:r>
              <a:rPr lang="he-IL" sz="2449" dirty="0">
                <a:solidFill>
                  <a:srgbClr val="1A1A1A"/>
                </a:solidFill>
                <a:latin typeface="Heebo Light"/>
                <a:ea typeface="Heebo Light"/>
                <a:cs typeface="Heebo Light"/>
                <a:sym typeface="Heebo Light"/>
                <a:rtl/>
              </a:rPr>
              <a:t>שיגברו על כל אתגר</a:t>
            </a:r>
            <a:r>
              <a:rPr lang="he-IL" sz="2449" u="none" strike="noStrike" dirty="0">
                <a:solidFill>
                  <a:srgbClr val="1A1A1A"/>
                </a:solidFill>
                <a:latin typeface="Heebo Light"/>
                <a:ea typeface="Heebo Light"/>
                <a:cs typeface="Heebo Light"/>
                <a:sym typeface="Heebo Light"/>
                <a:rtl/>
              </a:rPr>
              <a:t>.</a:t>
            </a:r>
          </a:p>
        </p:txBody>
      </p:sp>
      <p:grpSp>
        <p:nvGrpSpPr>
          <p:cNvPr id="19" name="Group 19"/>
          <p:cNvGrpSpPr/>
          <p:nvPr/>
        </p:nvGrpSpPr>
        <p:grpSpPr>
          <a:xfrm>
            <a:off x="1698353" y="5088716"/>
            <a:ext cx="7175273" cy="2018790"/>
            <a:chOff x="0" y="0"/>
            <a:chExt cx="10807696" cy="3040785"/>
          </a:xfrm>
        </p:grpSpPr>
        <p:sp>
          <p:nvSpPr>
            <p:cNvPr id="20" name="Freeform 20"/>
            <p:cNvSpPr/>
            <p:nvPr/>
          </p:nvSpPr>
          <p:spPr>
            <a:xfrm>
              <a:off x="21509" y="22596"/>
              <a:ext cx="10764692" cy="2995585"/>
            </a:xfrm>
            <a:custGeom>
              <a:avLst/>
              <a:gdLst/>
              <a:ahLst/>
              <a:cxnLst/>
              <a:rect l="l" t="t" r="r" b="b"/>
              <a:pathLst>
                <a:path w="10764692" h="2995585">
                  <a:moveTo>
                    <a:pt x="0" y="481865"/>
                  </a:moveTo>
                  <a:cubicBezTo>
                    <a:pt x="0" y="215794"/>
                    <a:pt x="207664" y="0"/>
                    <a:pt x="463723" y="0"/>
                  </a:cubicBezTo>
                  <a:lnTo>
                    <a:pt x="10300968" y="0"/>
                  </a:lnTo>
                  <a:cubicBezTo>
                    <a:pt x="10557134" y="0"/>
                    <a:pt x="10764692" y="215794"/>
                    <a:pt x="10764692" y="481865"/>
                  </a:cubicBezTo>
                  <a:lnTo>
                    <a:pt x="10764692" y="2513720"/>
                  </a:lnTo>
                  <a:cubicBezTo>
                    <a:pt x="10764692" y="2779904"/>
                    <a:pt x="10557027" y="2995585"/>
                    <a:pt x="10300968" y="2995585"/>
                  </a:cubicBezTo>
                  <a:lnTo>
                    <a:pt x="463723" y="2995585"/>
                  </a:lnTo>
                  <a:cubicBezTo>
                    <a:pt x="207664" y="2995585"/>
                    <a:pt x="0" y="2779904"/>
                    <a:pt x="0" y="2513720"/>
                  </a:cubicBezTo>
                  <a:close/>
                </a:path>
              </a:pathLst>
            </a:custGeom>
            <a:solidFill>
              <a:srgbClr val="FFFFFF"/>
            </a:solidFill>
          </p:spPr>
        </p:sp>
        <p:sp>
          <p:nvSpPr>
            <p:cNvPr id="21" name="Freeform 21"/>
            <p:cNvSpPr/>
            <p:nvPr/>
          </p:nvSpPr>
          <p:spPr>
            <a:xfrm>
              <a:off x="0" y="0"/>
              <a:ext cx="10807711" cy="3040778"/>
            </a:xfrm>
            <a:custGeom>
              <a:avLst/>
              <a:gdLst/>
              <a:ahLst/>
              <a:cxnLst/>
              <a:rect l="l" t="t" r="r" b="b"/>
              <a:pathLst>
                <a:path w="10807711" h="3040778">
                  <a:moveTo>
                    <a:pt x="0" y="504461"/>
                  </a:moveTo>
                  <a:cubicBezTo>
                    <a:pt x="0" y="225624"/>
                    <a:pt x="217451" y="0"/>
                    <a:pt x="485232" y="0"/>
                  </a:cubicBezTo>
                  <a:lnTo>
                    <a:pt x="10322477" y="0"/>
                  </a:lnTo>
                  <a:lnTo>
                    <a:pt x="10322477" y="22596"/>
                  </a:lnTo>
                  <a:lnTo>
                    <a:pt x="10322477" y="0"/>
                  </a:lnTo>
                  <a:cubicBezTo>
                    <a:pt x="10590258" y="0"/>
                    <a:pt x="10807711" y="225624"/>
                    <a:pt x="10807711" y="504461"/>
                  </a:cubicBezTo>
                  <a:lnTo>
                    <a:pt x="10786201" y="504461"/>
                  </a:lnTo>
                  <a:lnTo>
                    <a:pt x="10807711" y="504461"/>
                  </a:lnTo>
                  <a:lnTo>
                    <a:pt x="10807711" y="2536316"/>
                  </a:lnTo>
                  <a:lnTo>
                    <a:pt x="10786201" y="2536316"/>
                  </a:lnTo>
                  <a:lnTo>
                    <a:pt x="10807711" y="2536316"/>
                  </a:lnTo>
                  <a:cubicBezTo>
                    <a:pt x="10807711" y="2815154"/>
                    <a:pt x="10590258" y="3040778"/>
                    <a:pt x="10322477" y="3040778"/>
                  </a:cubicBezTo>
                  <a:lnTo>
                    <a:pt x="10322477" y="3018181"/>
                  </a:lnTo>
                  <a:lnTo>
                    <a:pt x="10322477" y="3040778"/>
                  </a:lnTo>
                  <a:lnTo>
                    <a:pt x="485232" y="3040778"/>
                  </a:lnTo>
                  <a:lnTo>
                    <a:pt x="485232" y="3018181"/>
                  </a:lnTo>
                  <a:lnTo>
                    <a:pt x="485232" y="3040778"/>
                  </a:lnTo>
                  <a:cubicBezTo>
                    <a:pt x="217451" y="3040778"/>
                    <a:pt x="0" y="2815154"/>
                    <a:pt x="0" y="2536316"/>
                  </a:cubicBezTo>
                  <a:lnTo>
                    <a:pt x="0" y="504461"/>
                  </a:lnTo>
                  <a:lnTo>
                    <a:pt x="21509" y="504461"/>
                  </a:lnTo>
                  <a:lnTo>
                    <a:pt x="0" y="504461"/>
                  </a:lnTo>
                  <a:moveTo>
                    <a:pt x="43017" y="504461"/>
                  </a:moveTo>
                  <a:lnTo>
                    <a:pt x="43017" y="2536316"/>
                  </a:lnTo>
                  <a:lnTo>
                    <a:pt x="21509" y="2536316"/>
                  </a:lnTo>
                  <a:lnTo>
                    <a:pt x="43017" y="2536316"/>
                  </a:lnTo>
                  <a:cubicBezTo>
                    <a:pt x="43017" y="2789733"/>
                    <a:pt x="240788" y="2995585"/>
                    <a:pt x="485232" y="2995585"/>
                  </a:cubicBezTo>
                  <a:lnTo>
                    <a:pt x="10322477" y="2995585"/>
                  </a:lnTo>
                  <a:cubicBezTo>
                    <a:pt x="10566921" y="2995585"/>
                    <a:pt x="10764692" y="2789733"/>
                    <a:pt x="10764692" y="2536316"/>
                  </a:cubicBezTo>
                  <a:lnTo>
                    <a:pt x="10764692" y="504461"/>
                  </a:lnTo>
                  <a:cubicBezTo>
                    <a:pt x="10764692" y="251044"/>
                    <a:pt x="10566922" y="45192"/>
                    <a:pt x="10322477" y="45192"/>
                  </a:cubicBezTo>
                  <a:lnTo>
                    <a:pt x="485232" y="45192"/>
                  </a:lnTo>
                  <a:lnTo>
                    <a:pt x="485232" y="22596"/>
                  </a:lnTo>
                  <a:lnTo>
                    <a:pt x="485232" y="45192"/>
                  </a:lnTo>
                  <a:cubicBezTo>
                    <a:pt x="240788" y="45192"/>
                    <a:pt x="43017" y="251044"/>
                    <a:pt x="43017" y="504461"/>
                  </a:cubicBezTo>
                  <a:close/>
                </a:path>
              </a:pathLst>
            </a:custGeom>
            <a:solidFill>
              <a:srgbClr val="46ACC7"/>
            </a:solidFill>
          </p:spPr>
        </p:sp>
      </p:grpSp>
      <p:sp>
        <p:nvSpPr>
          <p:cNvPr id="22" name="TextBox 22"/>
          <p:cNvSpPr txBox="1"/>
          <p:nvPr/>
        </p:nvSpPr>
        <p:spPr>
          <a:xfrm>
            <a:off x="2908038" y="5392739"/>
            <a:ext cx="5454923" cy="1305569"/>
          </a:xfrm>
          <a:prstGeom prst="rect">
            <a:avLst/>
          </a:prstGeom>
        </p:spPr>
        <p:txBody>
          <a:bodyPr lIns="0" tIns="0" rIns="0" bIns="0" rtlCol="0" anchor="t">
            <a:spAutoFit/>
          </a:bodyPr>
          <a:lstStyle/>
          <a:p>
            <a:pPr algn="r" rtl="1">
              <a:lnSpc>
                <a:spcPts val="3850"/>
              </a:lnSpc>
            </a:pPr>
            <a:r>
              <a:rPr lang="he-IL" sz="3500">
                <a:solidFill>
                  <a:srgbClr val="1A1A1A"/>
                </a:solidFill>
                <a:latin typeface="Heebo"/>
                <a:ea typeface="Heebo"/>
                <a:cs typeface="Heebo"/>
                <a:sym typeface="Heebo"/>
                <a:rtl/>
              </a:rPr>
              <a:t>עמידות רוחנית ייחודית</a:t>
            </a:r>
          </a:p>
          <a:p>
            <a:pPr algn="r" rtl="1">
              <a:lnSpc>
                <a:spcPts val="3428"/>
              </a:lnSpc>
            </a:pPr>
            <a:r>
              <a:rPr lang="he-IL" sz="2449">
                <a:solidFill>
                  <a:srgbClr val="1A1A1A"/>
                </a:solidFill>
                <a:latin typeface="Heebo Light"/>
                <a:ea typeface="Heebo Light"/>
                <a:cs typeface="Heebo Light"/>
                <a:sym typeface="Heebo Light"/>
                <a:rtl/>
              </a:rPr>
              <a:t> לא רק הישרדות פיזית, אלא שמירה על זהות, תרבות ורוח גם בשעות קשות.</a:t>
            </a:r>
          </a:p>
        </p:txBody>
      </p:sp>
      <p:sp>
        <p:nvSpPr>
          <p:cNvPr id="23" name="Freeform 23"/>
          <p:cNvSpPr/>
          <p:nvPr/>
        </p:nvSpPr>
        <p:spPr>
          <a:xfrm>
            <a:off x="6458018" y="0"/>
            <a:ext cx="11829982" cy="1255427"/>
          </a:xfrm>
          <a:custGeom>
            <a:avLst/>
            <a:gdLst/>
            <a:ahLst/>
            <a:cxnLst/>
            <a:rect l="l" t="t" r="r" b="b"/>
            <a:pathLst>
              <a:path w="11829982" h="1255427">
                <a:moveTo>
                  <a:pt x="0" y="0"/>
                </a:moveTo>
                <a:lnTo>
                  <a:pt x="11829982" y="0"/>
                </a:lnTo>
                <a:lnTo>
                  <a:pt x="11829982" y="1255427"/>
                </a:lnTo>
                <a:lnTo>
                  <a:pt x="0" y="1255427"/>
                </a:lnTo>
                <a:lnTo>
                  <a:pt x="0" y="0"/>
                </a:lnTo>
                <a:close/>
              </a:path>
            </a:pathLst>
          </a:custGeom>
          <a:blipFill>
            <a:blip r:embed="rId6">
              <a:alphaModFix amt="49000"/>
            </a:blip>
            <a:stretch>
              <a:fillRect t="-922228" r="-20291"/>
            </a:stretch>
          </a:blipFill>
        </p:spPr>
      </p:sp>
      <p:sp>
        <p:nvSpPr>
          <p:cNvPr id="24" name="Freeform 24"/>
          <p:cNvSpPr/>
          <p:nvPr/>
        </p:nvSpPr>
        <p:spPr>
          <a:xfrm>
            <a:off x="0" y="0"/>
            <a:ext cx="11301614" cy="1255427"/>
          </a:xfrm>
          <a:custGeom>
            <a:avLst/>
            <a:gdLst/>
            <a:ahLst/>
            <a:cxnLst/>
            <a:rect l="l" t="t" r="r" b="b"/>
            <a:pathLst>
              <a:path w="11301614" h="1255427">
                <a:moveTo>
                  <a:pt x="0" y="0"/>
                </a:moveTo>
                <a:lnTo>
                  <a:pt x="11301614" y="0"/>
                </a:lnTo>
                <a:lnTo>
                  <a:pt x="11301614" y="1255427"/>
                </a:lnTo>
                <a:lnTo>
                  <a:pt x="0" y="1255427"/>
                </a:lnTo>
                <a:lnTo>
                  <a:pt x="0" y="0"/>
                </a:lnTo>
                <a:close/>
              </a:path>
            </a:pathLst>
          </a:custGeom>
          <a:blipFill>
            <a:blip r:embed="rId6">
              <a:alphaModFix amt="49000"/>
            </a:blip>
            <a:stretch>
              <a:fillRect l="-25915" t="-922228"/>
            </a:stretch>
          </a:blipFill>
        </p:spPr>
      </p:sp>
      <p:sp>
        <p:nvSpPr>
          <p:cNvPr id="25" name="TextBox 25"/>
          <p:cNvSpPr txBox="1"/>
          <p:nvPr/>
        </p:nvSpPr>
        <p:spPr>
          <a:xfrm>
            <a:off x="2592563" y="933450"/>
            <a:ext cx="13102874" cy="1238250"/>
          </a:xfrm>
          <a:prstGeom prst="rect">
            <a:avLst/>
          </a:prstGeom>
        </p:spPr>
        <p:txBody>
          <a:bodyPr lIns="0" tIns="0" rIns="0" bIns="0" rtlCol="0" anchor="t">
            <a:spAutoFit/>
          </a:bodyPr>
          <a:lstStyle/>
          <a:p>
            <a:pPr marL="0" lvl="0" indent="0" algn="ctr" rtl="1">
              <a:lnSpc>
                <a:spcPts val="9375"/>
              </a:lnSpc>
              <a:spcBef>
                <a:spcPct val="0"/>
              </a:spcBef>
            </a:pPr>
            <a:r>
              <a:rPr lang="he-IL" sz="7500">
                <a:solidFill>
                  <a:srgbClr val="1194B7"/>
                </a:solidFill>
                <a:latin typeface="Luizi Rounded"/>
                <a:ea typeface="Luizi Rounded"/>
                <a:cs typeface="Luizi Rounded"/>
                <a:sym typeface="Luizi Rounded"/>
                <a:rtl/>
              </a:rPr>
              <a:t>מאפיני הגבורה היהודית</a:t>
            </a:r>
          </a:p>
        </p:txBody>
      </p:sp>
      <p:sp>
        <p:nvSpPr>
          <p:cNvPr id="26" name="Freeform 26"/>
          <p:cNvSpPr/>
          <p:nvPr/>
        </p:nvSpPr>
        <p:spPr>
          <a:xfrm>
            <a:off x="4720637" y="2288777"/>
            <a:ext cx="8846726" cy="26863"/>
          </a:xfrm>
          <a:custGeom>
            <a:avLst/>
            <a:gdLst/>
            <a:ahLst/>
            <a:cxnLst/>
            <a:rect l="l" t="t" r="r" b="b"/>
            <a:pathLst>
              <a:path w="8846726" h="26863">
                <a:moveTo>
                  <a:pt x="0" y="0"/>
                </a:moveTo>
                <a:lnTo>
                  <a:pt x="8846726" y="0"/>
                </a:lnTo>
                <a:lnTo>
                  <a:pt x="8846726" y="26863"/>
                </a:lnTo>
                <a:lnTo>
                  <a:pt x="0" y="26863"/>
                </a:lnTo>
                <a:lnTo>
                  <a:pt x="0" y="0"/>
                </a:lnTo>
                <a:close/>
              </a:path>
            </a:pathLst>
          </a:custGeom>
          <a:blipFill>
            <a:blip r:embed="rId5"/>
            <a:stretch>
              <a:fillRect/>
            </a:stretch>
          </a:blipFill>
        </p:spPr>
      </p:sp>
      <p:grpSp>
        <p:nvGrpSpPr>
          <p:cNvPr id="43" name="Group 5">
            <a:extLst>
              <a:ext uri="{FF2B5EF4-FFF2-40B4-BE49-F238E27FC236}">
                <a16:creationId xmlns:a16="http://schemas.microsoft.com/office/drawing/2014/main" id="{6A177541-3E73-7618-0173-E481AF0B5A35}"/>
              </a:ext>
            </a:extLst>
          </p:cNvPr>
          <p:cNvGrpSpPr/>
          <p:nvPr/>
        </p:nvGrpSpPr>
        <p:grpSpPr>
          <a:xfrm>
            <a:off x="0" y="8922766"/>
            <a:ext cx="18288000" cy="1364234"/>
            <a:chOff x="0" y="0"/>
            <a:chExt cx="24384000" cy="1818978"/>
          </a:xfrm>
        </p:grpSpPr>
        <p:sp>
          <p:nvSpPr>
            <p:cNvPr id="44" name="Freeform 6">
              <a:extLst>
                <a:ext uri="{FF2B5EF4-FFF2-40B4-BE49-F238E27FC236}">
                  <a16:creationId xmlns:a16="http://schemas.microsoft.com/office/drawing/2014/main" id="{9045D824-6C7F-83A0-1EF4-6361D32B186A}"/>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7"/>
              <a:stretch>
                <a:fillRect l="-186810" t="-1631" r="-934465"/>
              </a:stretch>
            </a:blipFill>
          </p:spPr>
        </p:sp>
        <p:grpSp>
          <p:nvGrpSpPr>
            <p:cNvPr id="45" name="Group 7">
              <a:extLst>
                <a:ext uri="{FF2B5EF4-FFF2-40B4-BE49-F238E27FC236}">
                  <a16:creationId xmlns:a16="http://schemas.microsoft.com/office/drawing/2014/main" id="{B4793AA3-8F01-3B6F-C004-B9D926EF6014}"/>
                </a:ext>
              </a:extLst>
            </p:cNvPr>
            <p:cNvGrpSpPr/>
            <p:nvPr/>
          </p:nvGrpSpPr>
          <p:grpSpPr>
            <a:xfrm>
              <a:off x="16571268" y="0"/>
              <a:ext cx="4735616" cy="1365282"/>
              <a:chOff x="0" y="0"/>
              <a:chExt cx="947713" cy="273226"/>
            </a:xfrm>
          </p:grpSpPr>
          <p:sp>
            <p:nvSpPr>
              <p:cNvPr id="49" name="Freeform 8">
                <a:extLst>
                  <a:ext uri="{FF2B5EF4-FFF2-40B4-BE49-F238E27FC236}">
                    <a16:creationId xmlns:a16="http://schemas.microsoft.com/office/drawing/2014/main" id="{0B283956-3447-4190-94E6-FE3CAFB2C4ED}"/>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50" name="TextBox 9">
                <a:extLst>
                  <a:ext uri="{FF2B5EF4-FFF2-40B4-BE49-F238E27FC236}">
                    <a16:creationId xmlns:a16="http://schemas.microsoft.com/office/drawing/2014/main" id="{80EEB066-8847-A6F7-4E36-8E15B3BB7551}"/>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46" name="Freeform 10">
              <a:extLst>
                <a:ext uri="{FF2B5EF4-FFF2-40B4-BE49-F238E27FC236}">
                  <a16:creationId xmlns:a16="http://schemas.microsoft.com/office/drawing/2014/main" id="{A266A9C7-BA03-8025-9065-3DCAC5A65C67}"/>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8"/>
              <a:stretch>
                <a:fillRect/>
              </a:stretch>
            </a:blipFill>
          </p:spPr>
        </p:sp>
        <p:sp>
          <p:nvSpPr>
            <p:cNvPr id="47" name="AutoShape 11">
              <a:extLst>
                <a:ext uri="{FF2B5EF4-FFF2-40B4-BE49-F238E27FC236}">
                  <a16:creationId xmlns:a16="http://schemas.microsoft.com/office/drawing/2014/main" id="{FF33047A-98B6-FDB2-E90E-93B96141317F}"/>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48" name="TextBox 12">
              <a:extLst>
                <a:ext uri="{FF2B5EF4-FFF2-40B4-BE49-F238E27FC236}">
                  <a16:creationId xmlns:a16="http://schemas.microsoft.com/office/drawing/2014/main" id="{C1A99433-E076-0350-8E89-29EE41C1E955}"/>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17" r="-21217" b="-210171"/>
            </a:stretch>
          </a:blipFill>
        </p:spPr>
      </p:sp>
      <p:sp>
        <p:nvSpPr>
          <p:cNvPr id="3" name="Freeform 3"/>
          <p:cNvSpPr/>
          <p:nvPr/>
        </p:nvSpPr>
        <p:spPr>
          <a:xfrm>
            <a:off x="4524177" y="-79761"/>
            <a:ext cx="13763823" cy="9651219"/>
          </a:xfrm>
          <a:custGeom>
            <a:avLst/>
            <a:gdLst/>
            <a:ahLst/>
            <a:cxnLst/>
            <a:rect l="l" t="t" r="r" b="b"/>
            <a:pathLst>
              <a:path w="13763823" h="9651219">
                <a:moveTo>
                  <a:pt x="0" y="0"/>
                </a:moveTo>
                <a:lnTo>
                  <a:pt x="13763823" y="0"/>
                </a:lnTo>
                <a:lnTo>
                  <a:pt x="13763823" y="9651219"/>
                </a:lnTo>
                <a:lnTo>
                  <a:pt x="0" y="9651219"/>
                </a:lnTo>
                <a:lnTo>
                  <a:pt x="0" y="0"/>
                </a:lnTo>
                <a:close/>
              </a:path>
            </a:pathLst>
          </a:custGeom>
          <a:blipFill>
            <a:blip r:embed="rId3"/>
            <a:stretch>
              <a:fillRect l="-10724" t="-133216" r="-5830" b="-6368"/>
            </a:stretch>
          </a:blipFill>
        </p:spPr>
      </p:sp>
      <p:sp>
        <p:nvSpPr>
          <p:cNvPr id="4" name="Freeform 4"/>
          <p:cNvSpPr/>
          <p:nvPr/>
        </p:nvSpPr>
        <p:spPr>
          <a:xfrm flipH="1">
            <a:off x="0" y="0"/>
            <a:ext cx="8781384" cy="10236614"/>
          </a:xfrm>
          <a:custGeom>
            <a:avLst/>
            <a:gdLst/>
            <a:ahLst/>
            <a:cxnLst/>
            <a:rect l="l" t="t" r="r" b="b"/>
            <a:pathLst>
              <a:path w="8781384" h="10236614">
                <a:moveTo>
                  <a:pt x="8781384" y="0"/>
                </a:moveTo>
                <a:lnTo>
                  <a:pt x="0" y="0"/>
                </a:lnTo>
                <a:lnTo>
                  <a:pt x="0" y="10236614"/>
                </a:lnTo>
                <a:lnTo>
                  <a:pt x="8781384" y="10236614"/>
                </a:lnTo>
                <a:lnTo>
                  <a:pt x="8781384" y="0"/>
                </a:lnTo>
                <a:close/>
              </a:path>
            </a:pathLst>
          </a:custGeom>
          <a:blipFill>
            <a:blip r:embed="rId3"/>
            <a:stretch>
              <a:fillRect l="-85796" t="-133858" r="-5953" b="-3233"/>
            </a:stretch>
          </a:blipFill>
        </p:spPr>
      </p:sp>
      <p:sp>
        <p:nvSpPr>
          <p:cNvPr id="5" name="Freeform 5"/>
          <p:cNvSpPr/>
          <p:nvPr/>
        </p:nvSpPr>
        <p:spPr>
          <a:xfrm>
            <a:off x="8452954" y="2811131"/>
            <a:ext cx="9987196" cy="7425483"/>
          </a:xfrm>
          <a:custGeom>
            <a:avLst/>
            <a:gdLst/>
            <a:ahLst/>
            <a:cxnLst/>
            <a:rect l="l" t="t" r="r" b="b"/>
            <a:pathLst>
              <a:path w="10281541" h="7745345">
                <a:moveTo>
                  <a:pt x="0" y="0"/>
                </a:moveTo>
                <a:lnTo>
                  <a:pt x="10281541" y="0"/>
                </a:lnTo>
                <a:lnTo>
                  <a:pt x="10281541" y="7745345"/>
                </a:lnTo>
                <a:lnTo>
                  <a:pt x="0" y="7745345"/>
                </a:lnTo>
                <a:lnTo>
                  <a:pt x="0" y="0"/>
                </a:lnTo>
                <a:close/>
              </a:path>
            </a:pathLst>
          </a:custGeom>
          <a:blipFill>
            <a:blip r:embed="rId4"/>
            <a:stretch>
              <a:fillRect b="-91505"/>
            </a:stretch>
          </a:blipFill>
        </p:spPr>
      </p:sp>
      <p:grpSp>
        <p:nvGrpSpPr>
          <p:cNvPr id="6" name="Group 6"/>
          <p:cNvGrpSpPr/>
          <p:nvPr/>
        </p:nvGrpSpPr>
        <p:grpSpPr>
          <a:xfrm>
            <a:off x="1028700" y="1028700"/>
            <a:ext cx="9005421" cy="7964907"/>
            <a:chOff x="0" y="0"/>
            <a:chExt cx="11162643" cy="9872878"/>
          </a:xfrm>
        </p:grpSpPr>
        <p:sp>
          <p:nvSpPr>
            <p:cNvPr id="7" name="Freeform 7"/>
            <p:cNvSpPr/>
            <p:nvPr/>
          </p:nvSpPr>
          <p:spPr>
            <a:xfrm>
              <a:off x="22215" y="73366"/>
              <a:ext cx="11118227" cy="9726122"/>
            </a:xfrm>
            <a:custGeom>
              <a:avLst/>
              <a:gdLst/>
              <a:ahLst/>
              <a:cxnLst/>
              <a:rect l="l" t="t" r="r" b="b"/>
              <a:pathLst>
                <a:path w="11118227" h="9726122">
                  <a:moveTo>
                    <a:pt x="0" y="1564528"/>
                  </a:moveTo>
                  <a:cubicBezTo>
                    <a:pt x="0" y="700645"/>
                    <a:pt x="214485" y="0"/>
                    <a:pt x="478953" y="0"/>
                  </a:cubicBezTo>
                  <a:lnTo>
                    <a:pt x="10639273" y="0"/>
                  </a:lnTo>
                  <a:cubicBezTo>
                    <a:pt x="10903853" y="0"/>
                    <a:pt x="11118227" y="700645"/>
                    <a:pt x="11118227" y="1564528"/>
                  </a:cubicBezTo>
                  <a:lnTo>
                    <a:pt x="11118227" y="8161593"/>
                  </a:lnTo>
                  <a:cubicBezTo>
                    <a:pt x="11118227" y="9025844"/>
                    <a:pt x="10903742" y="9726122"/>
                    <a:pt x="10639273" y="9726122"/>
                  </a:cubicBezTo>
                  <a:lnTo>
                    <a:pt x="478953" y="9726122"/>
                  </a:lnTo>
                  <a:cubicBezTo>
                    <a:pt x="214485" y="9726122"/>
                    <a:pt x="0" y="9025844"/>
                    <a:pt x="0" y="8161593"/>
                  </a:cubicBezTo>
                  <a:close/>
                </a:path>
              </a:pathLst>
            </a:custGeom>
            <a:solidFill>
              <a:srgbClr val="FFFFFF"/>
            </a:solidFill>
          </p:spPr>
        </p:sp>
        <p:sp>
          <p:nvSpPr>
            <p:cNvPr id="8" name="Freeform 8"/>
            <p:cNvSpPr/>
            <p:nvPr/>
          </p:nvSpPr>
          <p:spPr>
            <a:xfrm>
              <a:off x="0" y="0"/>
              <a:ext cx="11162658" cy="9872853"/>
            </a:xfrm>
            <a:custGeom>
              <a:avLst/>
              <a:gdLst/>
              <a:ahLst/>
              <a:cxnLst/>
              <a:rect l="l" t="t" r="r" b="b"/>
              <a:pathLst>
                <a:path w="11162658" h="9872853">
                  <a:moveTo>
                    <a:pt x="0" y="1637894"/>
                  </a:moveTo>
                  <a:cubicBezTo>
                    <a:pt x="0" y="732559"/>
                    <a:pt x="224593" y="0"/>
                    <a:pt x="501168" y="0"/>
                  </a:cubicBezTo>
                  <a:lnTo>
                    <a:pt x="10661488" y="0"/>
                  </a:lnTo>
                  <a:lnTo>
                    <a:pt x="10661488" y="73366"/>
                  </a:lnTo>
                  <a:lnTo>
                    <a:pt x="10661488" y="0"/>
                  </a:lnTo>
                  <a:cubicBezTo>
                    <a:pt x="10938064" y="0"/>
                    <a:pt x="11162658" y="732559"/>
                    <a:pt x="11162658" y="1637894"/>
                  </a:cubicBezTo>
                  <a:lnTo>
                    <a:pt x="11140442" y="1637894"/>
                  </a:lnTo>
                  <a:lnTo>
                    <a:pt x="11162658" y="1637894"/>
                  </a:lnTo>
                  <a:lnTo>
                    <a:pt x="11162658" y="8234959"/>
                  </a:lnTo>
                  <a:lnTo>
                    <a:pt x="11140442" y="8234959"/>
                  </a:lnTo>
                  <a:lnTo>
                    <a:pt x="11162658" y="8234959"/>
                  </a:lnTo>
                  <a:cubicBezTo>
                    <a:pt x="11162658" y="9140295"/>
                    <a:pt x="10938064" y="9872853"/>
                    <a:pt x="10661488" y="9872853"/>
                  </a:cubicBezTo>
                  <a:lnTo>
                    <a:pt x="10661488" y="9799488"/>
                  </a:lnTo>
                  <a:lnTo>
                    <a:pt x="10661488" y="9872853"/>
                  </a:lnTo>
                  <a:lnTo>
                    <a:pt x="501168" y="9872853"/>
                  </a:lnTo>
                  <a:lnTo>
                    <a:pt x="501168" y="9799488"/>
                  </a:lnTo>
                  <a:lnTo>
                    <a:pt x="501168" y="9872853"/>
                  </a:lnTo>
                  <a:cubicBezTo>
                    <a:pt x="224593" y="9872853"/>
                    <a:pt x="0" y="9140294"/>
                    <a:pt x="0" y="8234959"/>
                  </a:cubicBezTo>
                  <a:lnTo>
                    <a:pt x="0" y="1637894"/>
                  </a:lnTo>
                  <a:lnTo>
                    <a:pt x="22215" y="1637894"/>
                  </a:lnTo>
                  <a:lnTo>
                    <a:pt x="0" y="1637894"/>
                  </a:lnTo>
                  <a:moveTo>
                    <a:pt x="44430" y="1637894"/>
                  </a:moveTo>
                  <a:lnTo>
                    <a:pt x="44430" y="8234959"/>
                  </a:lnTo>
                  <a:lnTo>
                    <a:pt x="22215" y="8234959"/>
                  </a:lnTo>
                  <a:lnTo>
                    <a:pt x="44430" y="8234959"/>
                  </a:lnTo>
                  <a:cubicBezTo>
                    <a:pt x="44430" y="9057758"/>
                    <a:pt x="248696" y="9726122"/>
                    <a:pt x="501168" y="9726122"/>
                  </a:cubicBezTo>
                  <a:lnTo>
                    <a:pt x="10661488" y="9726122"/>
                  </a:lnTo>
                  <a:cubicBezTo>
                    <a:pt x="10913960" y="9726122"/>
                    <a:pt x="11118227" y="9057758"/>
                    <a:pt x="11118227" y="8234959"/>
                  </a:cubicBezTo>
                  <a:lnTo>
                    <a:pt x="11118227" y="1637894"/>
                  </a:lnTo>
                  <a:cubicBezTo>
                    <a:pt x="11118227" y="815095"/>
                    <a:pt x="10913961" y="146732"/>
                    <a:pt x="10661488" y="146732"/>
                  </a:cubicBezTo>
                  <a:lnTo>
                    <a:pt x="501168" y="146732"/>
                  </a:lnTo>
                  <a:lnTo>
                    <a:pt x="501168" y="73366"/>
                  </a:lnTo>
                  <a:lnTo>
                    <a:pt x="501168" y="146732"/>
                  </a:lnTo>
                  <a:cubicBezTo>
                    <a:pt x="248696" y="146732"/>
                    <a:pt x="44430" y="815095"/>
                    <a:pt x="44430" y="1637894"/>
                  </a:cubicBezTo>
                  <a:close/>
                </a:path>
              </a:pathLst>
            </a:custGeom>
            <a:solidFill>
              <a:srgbClr val="46ACC7"/>
            </a:solidFill>
          </p:spPr>
        </p:sp>
      </p:grpSp>
      <p:sp>
        <p:nvSpPr>
          <p:cNvPr id="9" name="TextBox 9"/>
          <p:cNvSpPr txBox="1"/>
          <p:nvPr/>
        </p:nvSpPr>
        <p:spPr>
          <a:xfrm>
            <a:off x="1930227" y="1751494"/>
            <a:ext cx="7155457" cy="1536700"/>
          </a:xfrm>
          <a:prstGeom prst="rect">
            <a:avLst/>
          </a:prstGeom>
        </p:spPr>
        <p:txBody>
          <a:bodyPr lIns="0" tIns="0" rIns="0" bIns="0" rtlCol="0" anchor="t">
            <a:spAutoFit/>
          </a:bodyPr>
          <a:lstStyle/>
          <a:p>
            <a:pPr algn="ctr" rtl="1">
              <a:lnSpc>
                <a:spcPts val="6049"/>
              </a:lnSpc>
            </a:pPr>
            <a:r>
              <a:rPr lang="he-IL" sz="4800" dirty="0">
                <a:solidFill>
                  <a:srgbClr val="1194B7"/>
                </a:solidFill>
                <a:latin typeface="Heebo"/>
                <a:ea typeface="Heebo"/>
                <a:cs typeface="Heebo"/>
                <a:sym typeface="Heebo"/>
                <a:rtl/>
              </a:rPr>
              <a:t>גיבורי השבעה באוקטובר</a:t>
            </a:r>
          </a:p>
          <a:p>
            <a:pPr algn="ctr" rtl="1">
              <a:lnSpc>
                <a:spcPts val="6049"/>
              </a:lnSpc>
            </a:pPr>
            <a:r>
              <a:rPr lang="he-IL" sz="4800" dirty="0">
                <a:solidFill>
                  <a:srgbClr val="1194B7"/>
                </a:solidFill>
                <a:latin typeface="Heebo"/>
                <a:ea typeface="Heebo"/>
                <a:cs typeface="Heebo"/>
                <a:sym typeface="Heebo"/>
                <a:rtl/>
              </a:rPr>
              <a:t> בראי הזמן</a:t>
            </a:r>
          </a:p>
        </p:txBody>
      </p:sp>
      <p:sp>
        <p:nvSpPr>
          <p:cNvPr id="10" name="TextBox 10"/>
          <p:cNvSpPr txBox="1"/>
          <p:nvPr/>
        </p:nvSpPr>
        <p:spPr>
          <a:xfrm>
            <a:off x="1930227" y="3621569"/>
            <a:ext cx="7202367" cy="4837863"/>
          </a:xfrm>
          <a:prstGeom prst="rect">
            <a:avLst/>
          </a:prstGeom>
        </p:spPr>
        <p:txBody>
          <a:bodyPr lIns="0" tIns="0" rIns="0" bIns="0" rtlCol="0" anchor="t">
            <a:spAutoFit/>
          </a:bodyPr>
          <a:lstStyle/>
          <a:p>
            <a:pPr algn="ctr" rtl="1">
              <a:lnSpc>
                <a:spcPts val="2997"/>
              </a:lnSpc>
            </a:pPr>
            <a:r>
              <a:rPr lang="he-IL" sz="2724" b="1" dirty="0">
                <a:solidFill>
                  <a:srgbClr val="000000"/>
                </a:solidFill>
                <a:latin typeface="Heebo Bold"/>
                <a:ea typeface="Heebo Bold"/>
                <a:cs typeface="Heebo Bold"/>
                <a:sym typeface="Heebo Bold"/>
                <a:rtl/>
              </a:rPr>
              <a:t>כמות אדירה</a:t>
            </a:r>
            <a:r>
              <a:rPr lang="he-IL" sz="2724" dirty="0">
                <a:solidFill>
                  <a:srgbClr val="000000"/>
                </a:solidFill>
                <a:latin typeface="Heebo Light"/>
                <a:ea typeface="Heebo Light"/>
                <a:cs typeface="Heebo Light"/>
                <a:sym typeface="Heebo Light"/>
                <a:rtl/>
              </a:rPr>
              <a:t> של גיבורים ביום אחד</a:t>
            </a:r>
          </a:p>
          <a:p>
            <a:pPr algn="ctr" rtl="1">
              <a:lnSpc>
                <a:spcPts val="2997"/>
              </a:lnSpc>
            </a:pPr>
            <a:endParaRPr lang="he-IL" sz="2724" dirty="0">
              <a:solidFill>
                <a:srgbClr val="000000"/>
              </a:solidFill>
              <a:latin typeface="Heebo Light"/>
              <a:ea typeface="Heebo Light"/>
              <a:cs typeface="Heebo Light"/>
              <a:sym typeface="Heebo Light"/>
              <a:rtl/>
            </a:endParaRPr>
          </a:p>
          <a:p>
            <a:pPr algn="ctr" rtl="1">
              <a:lnSpc>
                <a:spcPts val="2997"/>
              </a:lnSpc>
            </a:pPr>
            <a:r>
              <a:rPr lang="he-IL" sz="2724" dirty="0">
                <a:solidFill>
                  <a:srgbClr val="000000"/>
                </a:solidFill>
                <a:latin typeface="Heebo Light"/>
                <a:ea typeface="Heebo Light"/>
                <a:cs typeface="Heebo Light"/>
                <a:sym typeface="Heebo Light"/>
                <a:rtl/>
              </a:rPr>
              <a:t>גיבורים שבאקטים שלהם ייצגו את </a:t>
            </a:r>
            <a:r>
              <a:rPr lang="he-IL" sz="2724" b="1" dirty="0">
                <a:solidFill>
                  <a:srgbClr val="000000"/>
                </a:solidFill>
                <a:latin typeface="Heebo Bold"/>
                <a:ea typeface="Heebo Bold"/>
                <a:cs typeface="Heebo Bold"/>
                <a:sym typeface="Heebo Bold"/>
                <a:rtl/>
              </a:rPr>
              <a:t>הערכים והמאפיינים </a:t>
            </a:r>
            <a:r>
              <a:rPr lang="he-IL" sz="2724" dirty="0">
                <a:solidFill>
                  <a:srgbClr val="000000"/>
                </a:solidFill>
                <a:latin typeface="Heebo"/>
                <a:ea typeface="Heebo"/>
                <a:cs typeface="Heebo"/>
                <a:sym typeface="Heebo"/>
                <a:rtl/>
              </a:rPr>
              <a:t>של הגבורה היהודית</a:t>
            </a:r>
          </a:p>
          <a:p>
            <a:pPr algn="ctr" rtl="1">
              <a:lnSpc>
                <a:spcPts val="2997"/>
              </a:lnSpc>
            </a:pPr>
            <a:endParaRPr lang="he-IL" sz="2724" dirty="0">
              <a:solidFill>
                <a:srgbClr val="000000"/>
              </a:solidFill>
              <a:latin typeface="Heebo"/>
              <a:ea typeface="Heebo"/>
              <a:cs typeface="Heebo"/>
              <a:sym typeface="Heebo"/>
              <a:rtl/>
            </a:endParaRPr>
          </a:p>
          <a:p>
            <a:pPr algn="ctr" rtl="1">
              <a:lnSpc>
                <a:spcPts val="2997"/>
              </a:lnSpc>
            </a:pPr>
            <a:r>
              <a:rPr lang="he-IL" sz="2724" dirty="0">
                <a:solidFill>
                  <a:srgbClr val="000000"/>
                </a:solidFill>
                <a:latin typeface="Heebo Light"/>
                <a:ea typeface="Heebo Light"/>
                <a:cs typeface="Heebo Light"/>
                <a:sym typeface="Heebo Light"/>
                <a:rtl/>
              </a:rPr>
              <a:t>גיבורים שגבורתם מתחברת לגיבורים יהודים אחרים ב</a:t>
            </a:r>
            <a:r>
              <a:rPr lang="he-IL" sz="2724" b="1" dirty="0">
                <a:solidFill>
                  <a:srgbClr val="000000"/>
                </a:solidFill>
                <a:latin typeface="Heebo Bold"/>
                <a:ea typeface="Heebo Bold"/>
                <a:cs typeface="Heebo Bold"/>
                <a:sym typeface="Heebo Bold"/>
                <a:rtl/>
              </a:rPr>
              <a:t>היסטוריה של העם היהודי</a:t>
            </a:r>
          </a:p>
          <a:p>
            <a:pPr algn="ctr" rtl="1">
              <a:lnSpc>
                <a:spcPts val="2997"/>
              </a:lnSpc>
            </a:pPr>
            <a:endParaRPr lang="he-IL" sz="2724" b="1" dirty="0">
              <a:solidFill>
                <a:srgbClr val="000000"/>
              </a:solidFill>
              <a:latin typeface="Heebo Bold"/>
              <a:ea typeface="Heebo Bold"/>
              <a:cs typeface="Heebo Bold"/>
              <a:sym typeface="Heebo Bold"/>
              <a:rtl/>
            </a:endParaRPr>
          </a:p>
          <a:p>
            <a:pPr algn="ctr" rtl="1">
              <a:lnSpc>
                <a:spcPts val="2997"/>
              </a:lnSpc>
            </a:pPr>
            <a:r>
              <a:rPr lang="he-IL" sz="2724" dirty="0">
                <a:solidFill>
                  <a:srgbClr val="000000"/>
                </a:solidFill>
                <a:latin typeface="Heebo Light"/>
                <a:ea typeface="Heebo Light"/>
                <a:cs typeface="Heebo Light"/>
                <a:sym typeface="Heebo Light"/>
                <a:rtl/>
              </a:rPr>
              <a:t>גיבורים ש</a:t>
            </a:r>
            <a:r>
              <a:rPr lang="he-IL" sz="2724" b="1" dirty="0">
                <a:solidFill>
                  <a:srgbClr val="000000"/>
                </a:solidFill>
                <a:latin typeface="Heebo Bold"/>
                <a:ea typeface="Heebo Bold"/>
                <a:cs typeface="Heebo Bold"/>
                <a:sym typeface="Heebo Bold"/>
                <a:rtl/>
              </a:rPr>
              <a:t>פתחו את הדלת</a:t>
            </a:r>
            <a:r>
              <a:rPr lang="he-IL" sz="2724" dirty="0">
                <a:solidFill>
                  <a:srgbClr val="000000"/>
                </a:solidFill>
                <a:latin typeface="Heebo Light"/>
                <a:ea typeface="Heebo Light"/>
                <a:cs typeface="Heebo Light"/>
                <a:sym typeface="Heebo Light"/>
                <a:rtl/>
              </a:rPr>
              <a:t> להבנה עמוקה יותר של הזהות, הערכים והעוצמה של העם היהודי.</a:t>
            </a:r>
          </a:p>
          <a:p>
            <a:pPr algn="ctr" rtl="1">
              <a:lnSpc>
                <a:spcPts val="2997"/>
              </a:lnSpc>
            </a:pPr>
            <a:endParaRPr lang="he-IL" sz="2724" dirty="0">
              <a:solidFill>
                <a:srgbClr val="000000"/>
              </a:solidFill>
              <a:latin typeface="Heebo Light"/>
              <a:ea typeface="Heebo Light"/>
              <a:cs typeface="Heebo Light"/>
              <a:sym typeface="Heebo Light"/>
              <a:rtl/>
            </a:endParaRPr>
          </a:p>
          <a:p>
            <a:pPr algn="ctr" rtl="1">
              <a:lnSpc>
                <a:spcPts val="4651"/>
              </a:lnSpc>
            </a:pPr>
            <a:r>
              <a:rPr lang="he-IL" sz="4000" b="1" dirty="0">
                <a:solidFill>
                  <a:srgbClr val="259ABD"/>
                </a:solidFill>
                <a:latin typeface="Heebo Bold"/>
                <a:ea typeface="Heebo Bold"/>
                <a:cs typeface="Heebo Bold"/>
                <a:sym typeface="Heebo Bold"/>
                <a:rtl/>
              </a:rPr>
              <a:t>והנה הם לפניכם:</a:t>
            </a:r>
          </a:p>
        </p:txBody>
      </p:sp>
      <p:grpSp>
        <p:nvGrpSpPr>
          <p:cNvPr id="27" name="Group 5">
            <a:extLst>
              <a:ext uri="{FF2B5EF4-FFF2-40B4-BE49-F238E27FC236}">
                <a16:creationId xmlns:a16="http://schemas.microsoft.com/office/drawing/2014/main" id="{D8D59CD1-5309-C43A-E1DF-7CB2C40F98C5}"/>
              </a:ext>
            </a:extLst>
          </p:cNvPr>
          <p:cNvGrpSpPr/>
          <p:nvPr/>
        </p:nvGrpSpPr>
        <p:grpSpPr>
          <a:xfrm>
            <a:off x="0" y="8922766"/>
            <a:ext cx="18288000" cy="1364234"/>
            <a:chOff x="0" y="0"/>
            <a:chExt cx="24384000" cy="1818978"/>
          </a:xfrm>
        </p:grpSpPr>
        <p:sp>
          <p:nvSpPr>
            <p:cNvPr id="28" name="Freeform 6">
              <a:extLst>
                <a:ext uri="{FF2B5EF4-FFF2-40B4-BE49-F238E27FC236}">
                  <a16:creationId xmlns:a16="http://schemas.microsoft.com/office/drawing/2014/main" id="{6D35B771-6E0D-4BCA-5FD7-6D8A13B6BA78}"/>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a:stretch>
                <a:fillRect l="-186810" t="-1631" r="-934465"/>
              </a:stretch>
            </a:blipFill>
          </p:spPr>
        </p:sp>
        <p:grpSp>
          <p:nvGrpSpPr>
            <p:cNvPr id="29" name="Group 7">
              <a:extLst>
                <a:ext uri="{FF2B5EF4-FFF2-40B4-BE49-F238E27FC236}">
                  <a16:creationId xmlns:a16="http://schemas.microsoft.com/office/drawing/2014/main" id="{9FF4676A-4F32-4FA0-3FA9-3A0A9C96C8D1}"/>
                </a:ext>
              </a:extLst>
            </p:cNvPr>
            <p:cNvGrpSpPr/>
            <p:nvPr/>
          </p:nvGrpSpPr>
          <p:grpSpPr>
            <a:xfrm>
              <a:off x="16571268" y="0"/>
              <a:ext cx="4735616" cy="1365282"/>
              <a:chOff x="0" y="0"/>
              <a:chExt cx="947713" cy="273226"/>
            </a:xfrm>
          </p:grpSpPr>
          <p:sp>
            <p:nvSpPr>
              <p:cNvPr id="33" name="Freeform 8">
                <a:extLst>
                  <a:ext uri="{FF2B5EF4-FFF2-40B4-BE49-F238E27FC236}">
                    <a16:creationId xmlns:a16="http://schemas.microsoft.com/office/drawing/2014/main" id="{4EB7ED21-1816-A16F-1EBA-8D04311A24A4}"/>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34" name="TextBox 9">
                <a:extLst>
                  <a:ext uri="{FF2B5EF4-FFF2-40B4-BE49-F238E27FC236}">
                    <a16:creationId xmlns:a16="http://schemas.microsoft.com/office/drawing/2014/main" id="{E1701D01-6614-F875-AC17-EA1DE8B7468F}"/>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30" name="Freeform 10">
              <a:extLst>
                <a:ext uri="{FF2B5EF4-FFF2-40B4-BE49-F238E27FC236}">
                  <a16:creationId xmlns:a16="http://schemas.microsoft.com/office/drawing/2014/main" id="{96E208E0-8546-E2FA-1E3F-919DD1C1D17D}"/>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a:stretch>
                <a:fillRect/>
              </a:stretch>
            </a:blipFill>
          </p:spPr>
        </p:sp>
        <p:sp>
          <p:nvSpPr>
            <p:cNvPr id="31" name="AutoShape 11">
              <a:extLst>
                <a:ext uri="{FF2B5EF4-FFF2-40B4-BE49-F238E27FC236}">
                  <a16:creationId xmlns:a16="http://schemas.microsoft.com/office/drawing/2014/main" id="{494B47E6-350C-E4D8-3DF1-07FAF1F695C3}"/>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32" name="TextBox 12">
              <a:extLst>
                <a:ext uri="{FF2B5EF4-FFF2-40B4-BE49-F238E27FC236}">
                  <a16:creationId xmlns:a16="http://schemas.microsoft.com/office/drawing/2014/main" id="{3DE44DC6-2688-5FCC-872C-0A0FE8F1BF93}"/>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697479" y="3322753"/>
            <a:ext cx="8940748" cy="27148"/>
          </a:xfrm>
          <a:custGeom>
            <a:avLst/>
            <a:gdLst/>
            <a:ahLst/>
            <a:cxnLst/>
            <a:rect l="l" t="t" r="r" b="b"/>
            <a:pathLst>
              <a:path w="8940748" h="27148">
                <a:moveTo>
                  <a:pt x="0" y="0"/>
                </a:moveTo>
                <a:lnTo>
                  <a:pt x="8940747" y="0"/>
                </a:lnTo>
                <a:lnTo>
                  <a:pt x="8940747" y="27148"/>
                </a:lnTo>
                <a:lnTo>
                  <a:pt x="0" y="27148"/>
                </a:lnTo>
                <a:lnTo>
                  <a:pt x="0" y="0"/>
                </a:lnTo>
                <a:close/>
              </a:path>
            </a:pathLst>
          </a:custGeom>
          <a:blipFill>
            <a:blip r:embed="rId2"/>
            <a:stretch>
              <a:fillRect/>
            </a:stretch>
          </a:blipFill>
        </p:spPr>
      </p:sp>
      <p:sp>
        <p:nvSpPr>
          <p:cNvPr id="3" name="TextBox 3"/>
          <p:cNvSpPr txBox="1"/>
          <p:nvPr/>
        </p:nvSpPr>
        <p:spPr>
          <a:xfrm>
            <a:off x="10507604" y="971550"/>
            <a:ext cx="5320497" cy="1733550"/>
          </a:xfrm>
          <a:prstGeom prst="rect">
            <a:avLst/>
          </a:prstGeom>
        </p:spPr>
        <p:txBody>
          <a:bodyPr lIns="0" tIns="0" rIns="0" bIns="0" rtlCol="0" anchor="t">
            <a:spAutoFit/>
          </a:bodyPr>
          <a:lstStyle/>
          <a:p>
            <a:pPr algn="ctr" rtl="1">
              <a:lnSpc>
                <a:spcPts val="7800"/>
              </a:lnSpc>
            </a:pPr>
            <a:r>
              <a:rPr lang="he-IL" sz="6500">
                <a:solidFill>
                  <a:srgbClr val="1194B7"/>
                </a:solidFill>
                <a:latin typeface="Luizi Rounded"/>
                <a:ea typeface="Luizi Rounded"/>
                <a:cs typeface="Luizi Rounded"/>
                <a:sym typeface="Luizi Rounded"/>
                <a:rtl/>
              </a:rPr>
              <a:t>זו שנשארה</a:t>
            </a:r>
          </a:p>
          <a:p>
            <a:pPr algn="ctr" rtl="1">
              <a:lnSpc>
                <a:spcPts val="5400"/>
              </a:lnSpc>
            </a:pPr>
            <a:r>
              <a:rPr lang="he-IL" sz="4500">
                <a:solidFill>
                  <a:srgbClr val="000000"/>
                </a:solidFill>
                <a:latin typeface="Heebo Light"/>
                <a:ea typeface="Heebo Light"/>
                <a:cs typeface="Heebo Light"/>
                <a:sym typeface="Heebo Light"/>
                <a:rtl/>
              </a:rPr>
              <a:t>לזכרה</a:t>
            </a:r>
            <a:r>
              <a:rPr lang="ar-EG" sz="4500">
                <a:solidFill>
                  <a:srgbClr val="000000"/>
                </a:solidFill>
                <a:latin typeface="Heebo Light"/>
                <a:ea typeface="Heebo Light"/>
                <a:cs typeface="Heebo Light"/>
                <a:sym typeface="Heebo Light"/>
                <a:rtl/>
              </a:rPr>
              <a:t> </a:t>
            </a:r>
            <a:r>
              <a:rPr lang="he-IL" sz="4500">
                <a:solidFill>
                  <a:srgbClr val="000000"/>
                </a:solidFill>
                <a:latin typeface="Heebo Light"/>
                <a:ea typeface="Heebo Light"/>
                <a:cs typeface="Heebo Light"/>
                <a:sym typeface="Heebo Light"/>
                <a:rtl/>
              </a:rPr>
              <a:t>של</a:t>
            </a:r>
            <a:r>
              <a:rPr lang="ar-EG" sz="4500">
                <a:solidFill>
                  <a:srgbClr val="000000"/>
                </a:solidFill>
                <a:latin typeface="Heebo Light"/>
                <a:ea typeface="Heebo Light"/>
                <a:cs typeface="Heebo Light"/>
                <a:sym typeface="Heebo Light"/>
                <a:rtl/>
              </a:rPr>
              <a:t> </a:t>
            </a:r>
            <a:r>
              <a:rPr lang="he-IL" sz="4500">
                <a:solidFill>
                  <a:srgbClr val="000000"/>
                </a:solidFill>
                <a:latin typeface="Heebo Light"/>
                <a:ea typeface="Heebo Light"/>
                <a:cs typeface="Heebo Light"/>
                <a:sym typeface="Heebo Light"/>
                <a:rtl/>
              </a:rPr>
              <a:t>לירון</a:t>
            </a:r>
            <a:r>
              <a:rPr lang="ar-EG" sz="4500">
                <a:solidFill>
                  <a:srgbClr val="000000"/>
                </a:solidFill>
                <a:latin typeface="Heebo Light"/>
                <a:ea typeface="Heebo Light"/>
                <a:cs typeface="Heebo Light"/>
                <a:sym typeface="Heebo Light"/>
                <a:rtl/>
              </a:rPr>
              <a:t> </a:t>
            </a:r>
            <a:r>
              <a:rPr lang="he-IL" sz="4500">
                <a:solidFill>
                  <a:srgbClr val="000000"/>
                </a:solidFill>
                <a:latin typeface="Heebo Light"/>
                <a:ea typeface="Heebo Light"/>
                <a:cs typeface="Heebo Light"/>
                <a:sym typeface="Heebo Light"/>
                <a:rtl/>
              </a:rPr>
              <a:t>ברדה</a:t>
            </a:r>
          </a:p>
        </p:txBody>
      </p:sp>
      <p:sp>
        <p:nvSpPr>
          <p:cNvPr id="4" name="TextBox 4"/>
          <p:cNvSpPr txBox="1"/>
          <p:nvPr/>
        </p:nvSpPr>
        <p:spPr>
          <a:xfrm>
            <a:off x="9566250" y="3836962"/>
            <a:ext cx="7203205" cy="3770263"/>
          </a:xfrm>
          <a:prstGeom prst="rect">
            <a:avLst/>
          </a:prstGeom>
        </p:spPr>
        <p:txBody>
          <a:bodyPr lIns="0" tIns="0" rIns="0" bIns="0" rtlCol="0" anchor="t">
            <a:spAutoFit/>
          </a:bodyPr>
          <a:lstStyle/>
          <a:p>
            <a:pPr algn="ctr" rtl="1">
              <a:lnSpc>
                <a:spcPts val="4161"/>
              </a:lnSpc>
            </a:pPr>
            <a:r>
              <a:rPr lang="he-IL" sz="3468" dirty="0">
                <a:solidFill>
                  <a:srgbClr val="000000"/>
                </a:solidFill>
                <a:latin typeface="Heebo Light"/>
                <a:ea typeface="Heebo Light"/>
                <a:cs typeface="Heebo Light"/>
                <a:sym typeface="Heebo Light"/>
                <a:rtl/>
              </a:rPr>
              <a:t>עבדה במסיבת נובה, היו לה הרבה חברים שם. היא יכלה לברוח - המשפחה שלה התחננה בפניה שתעשה זאת. במקום, היא החליטה להישאר, למדה במקום איך להעניק טיפול רפואי לאנשים שלא הכירה. בפעם האחרונה שנראתה, ניסתה להציל פצועה שביקשה שלא להישאר לבד.</a:t>
            </a:r>
          </a:p>
        </p:txBody>
      </p:sp>
      <p:sp>
        <p:nvSpPr>
          <p:cNvPr id="5" name="Freeform 5"/>
          <p:cNvSpPr/>
          <p:nvPr/>
        </p:nvSpPr>
        <p:spPr>
          <a:xfrm flipH="1">
            <a:off x="0" y="0"/>
            <a:ext cx="7190433" cy="1604138"/>
          </a:xfrm>
          <a:custGeom>
            <a:avLst/>
            <a:gdLst/>
            <a:ahLst/>
            <a:cxnLst/>
            <a:rect l="l" t="t" r="r" b="b"/>
            <a:pathLst>
              <a:path w="7190433" h="1604138">
                <a:moveTo>
                  <a:pt x="7190433" y="0"/>
                </a:moveTo>
                <a:lnTo>
                  <a:pt x="0" y="0"/>
                </a:lnTo>
                <a:lnTo>
                  <a:pt x="0" y="1604138"/>
                </a:lnTo>
                <a:lnTo>
                  <a:pt x="7190433" y="1604138"/>
                </a:lnTo>
                <a:lnTo>
                  <a:pt x="7190433" y="0"/>
                </a:lnTo>
                <a:close/>
              </a:path>
            </a:pathLst>
          </a:custGeom>
          <a:blipFill>
            <a:blip r:embed="rId3"/>
            <a:stretch>
              <a:fillRect l="-54443" t="-1077651" r="-28033" b="-2113"/>
            </a:stretch>
          </a:blipFill>
        </p:spPr>
      </p:sp>
      <p:sp>
        <p:nvSpPr>
          <p:cNvPr id="6" name="TextBox 6"/>
          <p:cNvSpPr txBox="1"/>
          <p:nvPr/>
        </p:nvSpPr>
        <p:spPr>
          <a:xfrm>
            <a:off x="3940896" y="1282420"/>
            <a:ext cx="157478" cy="874011"/>
          </a:xfrm>
          <a:prstGeom prst="rect">
            <a:avLst/>
          </a:prstGeom>
        </p:spPr>
        <p:txBody>
          <a:bodyPr lIns="0" tIns="0" rIns="0" bIns="0" rtlCol="0" anchor="t">
            <a:spAutoFit/>
          </a:bodyPr>
          <a:lstStyle/>
          <a:p>
            <a:pPr algn="l">
              <a:lnSpc>
                <a:spcPts val="7288"/>
              </a:lnSpc>
            </a:pPr>
            <a:r>
              <a:rPr lang="en-US" sz="4484">
                <a:solidFill>
                  <a:srgbClr val="000000"/>
                </a:solidFill>
                <a:latin typeface="Heebo Light"/>
                <a:ea typeface="Heebo Light"/>
                <a:cs typeface="Heebo Light"/>
                <a:sym typeface="Heebo Light"/>
              </a:rPr>
              <a:t> </a:t>
            </a:r>
          </a:p>
        </p:txBody>
      </p:sp>
      <p:sp>
        <p:nvSpPr>
          <p:cNvPr id="7" name="Freeform 7"/>
          <p:cNvSpPr/>
          <p:nvPr/>
        </p:nvSpPr>
        <p:spPr>
          <a:xfrm>
            <a:off x="0" y="1427746"/>
            <a:ext cx="8697479" cy="8458773"/>
          </a:xfrm>
          <a:custGeom>
            <a:avLst/>
            <a:gdLst/>
            <a:ahLst/>
            <a:cxnLst/>
            <a:rect l="l" t="t" r="r" b="b"/>
            <a:pathLst>
              <a:path w="8697479" h="8458773">
                <a:moveTo>
                  <a:pt x="0" y="0"/>
                </a:moveTo>
                <a:lnTo>
                  <a:pt x="8697479" y="0"/>
                </a:lnTo>
                <a:lnTo>
                  <a:pt x="8697479" y="8458772"/>
                </a:lnTo>
                <a:lnTo>
                  <a:pt x="0" y="8458772"/>
                </a:lnTo>
                <a:lnTo>
                  <a:pt x="0" y="0"/>
                </a:lnTo>
                <a:close/>
              </a:path>
            </a:pathLst>
          </a:custGeom>
          <a:blipFill>
            <a:blip r:embed="rId3"/>
            <a:stretch>
              <a:fillRect l="-11518" r="-69773" b="-168865"/>
            </a:stretch>
          </a:blipFill>
        </p:spPr>
      </p:sp>
      <p:grpSp>
        <p:nvGrpSpPr>
          <p:cNvPr id="16" name="Group 5">
            <a:extLst>
              <a:ext uri="{FF2B5EF4-FFF2-40B4-BE49-F238E27FC236}">
                <a16:creationId xmlns:a16="http://schemas.microsoft.com/office/drawing/2014/main" id="{684398AF-740D-5D03-3EC3-D15E9670ADA9}"/>
              </a:ext>
            </a:extLst>
          </p:cNvPr>
          <p:cNvGrpSpPr/>
          <p:nvPr/>
        </p:nvGrpSpPr>
        <p:grpSpPr>
          <a:xfrm>
            <a:off x="0" y="8922766"/>
            <a:ext cx="18288000" cy="1364234"/>
            <a:chOff x="0" y="0"/>
            <a:chExt cx="24384000" cy="1818978"/>
          </a:xfrm>
        </p:grpSpPr>
        <p:sp>
          <p:nvSpPr>
            <p:cNvPr id="17" name="Freeform 6">
              <a:extLst>
                <a:ext uri="{FF2B5EF4-FFF2-40B4-BE49-F238E27FC236}">
                  <a16:creationId xmlns:a16="http://schemas.microsoft.com/office/drawing/2014/main" id="{D3159C0E-2D43-D560-106E-C1160898ACE1}"/>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a:stretch>
                <a:fillRect l="-186810" t="-1631" r="-934465"/>
              </a:stretch>
            </a:blipFill>
          </p:spPr>
        </p:sp>
        <p:grpSp>
          <p:nvGrpSpPr>
            <p:cNvPr id="18" name="Group 7">
              <a:extLst>
                <a:ext uri="{FF2B5EF4-FFF2-40B4-BE49-F238E27FC236}">
                  <a16:creationId xmlns:a16="http://schemas.microsoft.com/office/drawing/2014/main" id="{3C55A5F4-07E2-66E6-7FA4-506BF2AC9C87}"/>
                </a:ext>
              </a:extLst>
            </p:cNvPr>
            <p:cNvGrpSpPr/>
            <p:nvPr/>
          </p:nvGrpSpPr>
          <p:grpSpPr>
            <a:xfrm>
              <a:off x="16571268" y="0"/>
              <a:ext cx="4735616" cy="1365282"/>
              <a:chOff x="0" y="0"/>
              <a:chExt cx="947713" cy="273226"/>
            </a:xfrm>
          </p:grpSpPr>
          <p:sp>
            <p:nvSpPr>
              <p:cNvPr id="22" name="Freeform 8">
                <a:extLst>
                  <a:ext uri="{FF2B5EF4-FFF2-40B4-BE49-F238E27FC236}">
                    <a16:creationId xmlns:a16="http://schemas.microsoft.com/office/drawing/2014/main" id="{0208EF2E-F100-5A32-A459-F67CD8F1B8FC}"/>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3" name="TextBox 9">
                <a:extLst>
                  <a:ext uri="{FF2B5EF4-FFF2-40B4-BE49-F238E27FC236}">
                    <a16:creationId xmlns:a16="http://schemas.microsoft.com/office/drawing/2014/main" id="{F471476E-56EF-9E87-3F94-586E2D820CF8}"/>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9" name="Freeform 10">
              <a:extLst>
                <a:ext uri="{FF2B5EF4-FFF2-40B4-BE49-F238E27FC236}">
                  <a16:creationId xmlns:a16="http://schemas.microsoft.com/office/drawing/2014/main" id="{A40A1A37-191D-FABA-CF20-E13118D34D24}"/>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a:stretch>
                <a:fillRect/>
              </a:stretch>
            </a:blipFill>
          </p:spPr>
        </p:sp>
        <p:sp>
          <p:nvSpPr>
            <p:cNvPr id="20" name="AutoShape 11">
              <a:extLst>
                <a:ext uri="{FF2B5EF4-FFF2-40B4-BE49-F238E27FC236}">
                  <a16:creationId xmlns:a16="http://schemas.microsoft.com/office/drawing/2014/main" id="{AE393060-FFBF-B224-3D4C-91C83EF7BFD4}"/>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1" name="TextBox 12">
              <a:extLst>
                <a:ext uri="{FF2B5EF4-FFF2-40B4-BE49-F238E27FC236}">
                  <a16:creationId xmlns:a16="http://schemas.microsoft.com/office/drawing/2014/main" id="{4E3B96A3-5068-9C96-B914-0C0333C33F3A}"/>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מדיה מקוונת 1" title="Gilad Segev - The One Who Stayed (Project Heroes) | גלעד שגב - זו שנשארה (פרויקט 'גיבורים')">
            <a:hlinkClick r:id="" action="ppaction://media"/>
            <a:extLst>
              <a:ext uri="{FF2B5EF4-FFF2-40B4-BE49-F238E27FC236}">
                <a16:creationId xmlns:a16="http://schemas.microsoft.com/office/drawing/2014/main" id="{6DA08DA8-910D-B4FD-83B5-4842F2EC8EEA}"/>
              </a:ext>
            </a:extLst>
          </p:cNvPr>
          <p:cNvPicPr>
            <a:picLocks noRot="1" noChangeAspect="1"/>
          </p:cNvPicPr>
          <p:nvPr>
            <a:videoFile r:link="rId1"/>
          </p:nvPr>
        </p:nvPicPr>
        <p:blipFill>
          <a:blip r:embed="rId3"/>
          <a:stretch>
            <a:fillRect/>
          </a:stretch>
        </p:blipFill>
        <p:spPr>
          <a:xfrm>
            <a:off x="0" y="-15202"/>
            <a:ext cx="18288000" cy="103022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9534331"/>
          </a:xfrm>
          <a:custGeom>
            <a:avLst/>
            <a:gdLst/>
            <a:ahLst/>
            <a:cxnLst/>
            <a:rect l="l" t="t" r="r" b="b"/>
            <a:pathLst>
              <a:path w="18288000" h="9534331">
                <a:moveTo>
                  <a:pt x="0" y="0"/>
                </a:moveTo>
                <a:lnTo>
                  <a:pt x="18288000" y="0"/>
                </a:lnTo>
                <a:lnTo>
                  <a:pt x="18288000" y="9534331"/>
                </a:lnTo>
                <a:lnTo>
                  <a:pt x="0" y="9534331"/>
                </a:lnTo>
                <a:lnTo>
                  <a:pt x="0" y="0"/>
                </a:lnTo>
                <a:close/>
              </a:path>
            </a:pathLst>
          </a:custGeom>
          <a:blipFill>
            <a:blip r:embed="rId2"/>
            <a:stretch>
              <a:fillRect l="-1874" t="-182763" r="-224"/>
            </a:stretch>
          </a:blipFill>
        </p:spPr>
      </p:sp>
      <p:grpSp>
        <p:nvGrpSpPr>
          <p:cNvPr id="3" name="Group 3"/>
          <p:cNvGrpSpPr/>
          <p:nvPr/>
        </p:nvGrpSpPr>
        <p:grpSpPr>
          <a:xfrm>
            <a:off x="1073553" y="1613232"/>
            <a:ext cx="6522249" cy="5101065"/>
            <a:chOff x="0" y="0"/>
            <a:chExt cx="8696332" cy="6801421"/>
          </a:xfrm>
        </p:grpSpPr>
        <p:sp>
          <p:nvSpPr>
            <p:cNvPr id="4" name="Freeform 4"/>
            <p:cNvSpPr/>
            <p:nvPr/>
          </p:nvSpPr>
          <p:spPr>
            <a:xfrm>
              <a:off x="17307" y="50542"/>
              <a:ext cx="8661729" cy="6700321"/>
            </a:xfrm>
            <a:custGeom>
              <a:avLst/>
              <a:gdLst/>
              <a:ahLst/>
              <a:cxnLst/>
              <a:rect l="l" t="t" r="r" b="b"/>
              <a:pathLst>
                <a:path w="8661729" h="6700321">
                  <a:moveTo>
                    <a:pt x="0" y="1077803"/>
                  </a:moveTo>
                  <a:cubicBezTo>
                    <a:pt x="0" y="482673"/>
                    <a:pt x="167096" y="0"/>
                    <a:pt x="373131" y="0"/>
                  </a:cubicBezTo>
                  <a:lnTo>
                    <a:pt x="8288597" y="0"/>
                  </a:lnTo>
                  <a:cubicBezTo>
                    <a:pt x="8494720" y="0"/>
                    <a:pt x="8661729" y="482673"/>
                    <a:pt x="8661729" y="1077803"/>
                  </a:cubicBezTo>
                  <a:lnTo>
                    <a:pt x="8661729" y="5622517"/>
                  </a:lnTo>
                  <a:cubicBezTo>
                    <a:pt x="8661729" y="6217899"/>
                    <a:pt x="8494633" y="6700320"/>
                    <a:pt x="8288597" y="6700320"/>
                  </a:cubicBezTo>
                  <a:lnTo>
                    <a:pt x="373131" y="6700320"/>
                  </a:lnTo>
                  <a:cubicBezTo>
                    <a:pt x="167096" y="6700320"/>
                    <a:pt x="0" y="6217899"/>
                    <a:pt x="0" y="5622517"/>
                  </a:cubicBezTo>
                  <a:close/>
                </a:path>
              </a:pathLst>
            </a:custGeom>
            <a:solidFill>
              <a:srgbClr val="FFFFFF"/>
            </a:solidFill>
          </p:spPr>
        </p:sp>
        <p:sp>
          <p:nvSpPr>
            <p:cNvPr id="5" name="Freeform 5"/>
            <p:cNvSpPr/>
            <p:nvPr/>
          </p:nvSpPr>
          <p:spPr>
            <a:xfrm>
              <a:off x="0" y="0"/>
              <a:ext cx="8696347" cy="6801403"/>
            </a:xfrm>
            <a:custGeom>
              <a:avLst/>
              <a:gdLst/>
              <a:ahLst/>
              <a:cxnLst/>
              <a:rect l="l" t="t" r="r" b="b"/>
              <a:pathLst>
                <a:path w="8696347" h="6801403">
                  <a:moveTo>
                    <a:pt x="0" y="1128345"/>
                  </a:moveTo>
                  <a:cubicBezTo>
                    <a:pt x="0" y="504659"/>
                    <a:pt x="174970" y="0"/>
                    <a:pt x="390438" y="0"/>
                  </a:cubicBezTo>
                  <a:lnTo>
                    <a:pt x="8305904" y="0"/>
                  </a:lnTo>
                  <a:lnTo>
                    <a:pt x="8305904" y="50542"/>
                  </a:lnTo>
                  <a:lnTo>
                    <a:pt x="8305904" y="0"/>
                  </a:lnTo>
                  <a:cubicBezTo>
                    <a:pt x="8521372" y="0"/>
                    <a:pt x="8696347" y="504659"/>
                    <a:pt x="8696347" y="1128345"/>
                  </a:cubicBezTo>
                  <a:lnTo>
                    <a:pt x="8679036" y="1128345"/>
                  </a:lnTo>
                  <a:lnTo>
                    <a:pt x="8696347" y="1128345"/>
                  </a:lnTo>
                  <a:lnTo>
                    <a:pt x="8696347" y="5673059"/>
                  </a:lnTo>
                  <a:lnTo>
                    <a:pt x="8679036" y="5673059"/>
                  </a:lnTo>
                  <a:lnTo>
                    <a:pt x="8696347" y="5673059"/>
                  </a:lnTo>
                  <a:cubicBezTo>
                    <a:pt x="8696347" y="6296744"/>
                    <a:pt x="8521372" y="6801403"/>
                    <a:pt x="8305904" y="6801403"/>
                  </a:cubicBezTo>
                  <a:lnTo>
                    <a:pt x="8305904" y="6750862"/>
                  </a:lnTo>
                  <a:lnTo>
                    <a:pt x="8305904" y="6801403"/>
                  </a:lnTo>
                  <a:lnTo>
                    <a:pt x="390438" y="6801403"/>
                  </a:lnTo>
                  <a:lnTo>
                    <a:pt x="390438" y="6750862"/>
                  </a:lnTo>
                  <a:lnTo>
                    <a:pt x="390438" y="6801403"/>
                  </a:lnTo>
                  <a:cubicBezTo>
                    <a:pt x="174970" y="6801403"/>
                    <a:pt x="0" y="6296744"/>
                    <a:pt x="0" y="5673059"/>
                  </a:cubicBezTo>
                  <a:lnTo>
                    <a:pt x="0" y="1128345"/>
                  </a:lnTo>
                  <a:lnTo>
                    <a:pt x="17307" y="1128345"/>
                  </a:lnTo>
                  <a:lnTo>
                    <a:pt x="0" y="1128345"/>
                  </a:lnTo>
                  <a:moveTo>
                    <a:pt x="34613" y="1128345"/>
                  </a:moveTo>
                  <a:lnTo>
                    <a:pt x="34613" y="5673059"/>
                  </a:lnTo>
                  <a:lnTo>
                    <a:pt x="17307" y="5673059"/>
                  </a:lnTo>
                  <a:lnTo>
                    <a:pt x="34613" y="5673059"/>
                  </a:lnTo>
                  <a:cubicBezTo>
                    <a:pt x="34613" y="6239885"/>
                    <a:pt x="193748" y="6700320"/>
                    <a:pt x="390438" y="6700320"/>
                  </a:cubicBezTo>
                  <a:lnTo>
                    <a:pt x="8305904" y="6700320"/>
                  </a:lnTo>
                  <a:cubicBezTo>
                    <a:pt x="8502594" y="6700320"/>
                    <a:pt x="8661729" y="6239885"/>
                    <a:pt x="8661729" y="5673059"/>
                  </a:cubicBezTo>
                  <a:lnTo>
                    <a:pt x="8661729" y="1128345"/>
                  </a:lnTo>
                  <a:cubicBezTo>
                    <a:pt x="8661729" y="561519"/>
                    <a:pt x="8502595" y="101083"/>
                    <a:pt x="8305904" y="101083"/>
                  </a:cubicBezTo>
                  <a:lnTo>
                    <a:pt x="390438" y="101083"/>
                  </a:lnTo>
                  <a:lnTo>
                    <a:pt x="390438" y="50542"/>
                  </a:lnTo>
                  <a:lnTo>
                    <a:pt x="390438" y="101083"/>
                  </a:lnTo>
                  <a:cubicBezTo>
                    <a:pt x="193748" y="101083"/>
                    <a:pt x="34613" y="561519"/>
                    <a:pt x="34613" y="1128345"/>
                  </a:cubicBezTo>
                  <a:close/>
                </a:path>
              </a:pathLst>
            </a:custGeom>
            <a:solidFill>
              <a:srgbClr val="46ACC7"/>
            </a:solidFill>
          </p:spPr>
        </p:sp>
      </p:grpSp>
      <p:sp>
        <p:nvSpPr>
          <p:cNvPr id="6" name="TextBox 6"/>
          <p:cNvSpPr txBox="1"/>
          <p:nvPr/>
        </p:nvSpPr>
        <p:spPr>
          <a:xfrm>
            <a:off x="1729164" y="2126176"/>
            <a:ext cx="5211028" cy="1362075"/>
          </a:xfrm>
          <a:prstGeom prst="rect">
            <a:avLst/>
          </a:prstGeom>
        </p:spPr>
        <p:txBody>
          <a:bodyPr lIns="0" tIns="0" rIns="0" bIns="0" rtlCol="0" anchor="t">
            <a:spAutoFit/>
          </a:bodyPr>
          <a:lstStyle/>
          <a:p>
            <a:pPr algn="ctr" rtl="1">
              <a:lnSpc>
                <a:spcPts val="6000"/>
              </a:lnSpc>
            </a:pPr>
            <a:r>
              <a:rPr lang="he-IL" sz="5000">
                <a:solidFill>
                  <a:srgbClr val="1194B7"/>
                </a:solidFill>
                <a:latin typeface="Luizi Rounded"/>
                <a:ea typeface="Luizi Rounded"/>
                <a:cs typeface="Luizi Rounded"/>
                <a:sym typeface="Luizi Rounded"/>
                <a:rtl/>
              </a:rPr>
              <a:t>זו שנשארה</a:t>
            </a:r>
          </a:p>
          <a:p>
            <a:pPr algn="ctr" rtl="1">
              <a:lnSpc>
                <a:spcPts val="4200"/>
              </a:lnSpc>
            </a:pPr>
            <a:r>
              <a:rPr lang="he-IL" sz="3500">
                <a:solidFill>
                  <a:srgbClr val="000000"/>
                </a:solidFill>
                <a:latin typeface="Heebo Light"/>
                <a:ea typeface="Heebo Light"/>
                <a:cs typeface="Heebo Light"/>
                <a:sym typeface="Heebo Light"/>
                <a:rtl/>
              </a:rPr>
              <a:t>לזכרה של לירון ברדה</a:t>
            </a:r>
          </a:p>
        </p:txBody>
      </p:sp>
      <p:sp>
        <p:nvSpPr>
          <p:cNvPr id="7" name="TextBox 7"/>
          <p:cNvSpPr txBox="1"/>
          <p:nvPr/>
        </p:nvSpPr>
        <p:spPr>
          <a:xfrm>
            <a:off x="1669276" y="3712806"/>
            <a:ext cx="5330803" cy="2047875"/>
          </a:xfrm>
          <a:prstGeom prst="rect">
            <a:avLst/>
          </a:prstGeom>
        </p:spPr>
        <p:txBody>
          <a:bodyPr lIns="0" tIns="0" rIns="0" bIns="0" rtlCol="0" anchor="t">
            <a:spAutoFit/>
          </a:bodyPr>
          <a:lstStyle/>
          <a:p>
            <a:pPr algn="ctr" rtl="1">
              <a:lnSpc>
                <a:spcPts val="3239"/>
              </a:lnSpc>
            </a:pPr>
            <a:r>
              <a:rPr lang="he-IL" sz="2699" b="1" dirty="0">
                <a:solidFill>
                  <a:srgbClr val="000000"/>
                </a:solidFill>
                <a:latin typeface="Heebo Bold"/>
                <a:ea typeface="Heebo Bold"/>
                <a:cs typeface="Heebo Bold"/>
                <a:sym typeface="Heebo Bold"/>
                <a:rtl/>
              </a:rPr>
              <a:t>מהות הגבורה</a:t>
            </a:r>
          </a:p>
          <a:p>
            <a:pPr algn="ctr" rtl="1">
              <a:lnSpc>
                <a:spcPts val="3239"/>
              </a:lnSpc>
            </a:pPr>
            <a:r>
              <a:rPr lang="he-IL" sz="2699" dirty="0">
                <a:solidFill>
                  <a:srgbClr val="000000"/>
                </a:solidFill>
                <a:latin typeface="Heebo Light"/>
                <a:ea typeface="Heebo Light"/>
                <a:cs typeface="Heebo Light"/>
                <a:sym typeface="Heebo Light"/>
                <a:rtl/>
              </a:rPr>
              <a:t>לירון ברדה היא זו שנשארה והמחישה את המושג של לא להפקיר חבר, של ערבות הדדית אמיתית במחיר האולטימטיבי של חייה.</a:t>
            </a:r>
          </a:p>
        </p:txBody>
      </p:sp>
      <p:grpSp>
        <p:nvGrpSpPr>
          <p:cNvPr id="16" name="Group 5">
            <a:extLst>
              <a:ext uri="{FF2B5EF4-FFF2-40B4-BE49-F238E27FC236}">
                <a16:creationId xmlns:a16="http://schemas.microsoft.com/office/drawing/2014/main" id="{E7121AB7-E6C4-164D-3537-16343FA37E25}"/>
              </a:ext>
            </a:extLst>
          </p:cNvPr>
          <p:cNvGrpSpPr/>
          <p:nvPr/>
        </p:nvGrpSpPr>
        <p:grpSpPr>
          <a:xfrm>
            <a:off x="0" y="8922766"/>
            <a:ext cx="18288000" cy="1364234"/>
            <a:chOff x="0" y="0"/>
            <a:chExt cx="24384000" cy="1818978"/>
          </a:xfrm>
        </p:grpSpPr>
        <p:sp>
          <p:nvSpPr>
            <p:cNvPr id="17" name="Freeform 6">
              <a:extLst>
                <a:ext uri="{FF2B5EF4-FFF2-40B4-BE49-F238E27FC236}">
                  <a16:creationId xmlns:a16="http://schemas.microsoft.com/office/drawing/2014/main" id="{E3A4E3A3-5EB8-9E13-89A9-BEFF9EAD4D49}"/>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8" name="Group 7">
              <a:extLst>
                <a:ext uri="{FF2B5EF4-FFF2-40B4-BE49-F238E27FC236}">
                  <a16:creationId xmlns:a16="http://schemas.microsoft.com/office/drawing/2014/main" id="{F44F8F38-ED27-059A-5AC6-27C2627BA4CE}"/>
                </a:ext>
              </a:extLst>
            </p:cNvPr>
            <p:cNvGrpSpPr/>
            <p:nvPr/>
          </p:nvGrpSpPr>
          <p:grpSpPr>
            <a:xfrm>
              <a:off x="16571268" y="0"/>
              <a:ext cx="4735616" cy="1365282"/>
              <a:chOff x="0" y="0"/>
              <a:chExt cx="947713" cy="273226"/>
            </a:xfrm>
          </p:grpSpPr>
          <p:sp>
            <p:nvSpPr>
              <p:cNvPr id="22" name="Freeform 8">
                <a:extLst>
                  <a:ext uri="{FF2B5EF4-FFF2-40B4-BE49-F238E27FC236}">
                    <a16:creationId xmlns:a16="http://schemas.microsoft.com/office/drawing/2014/main" id="{F1FF6D64-3FB7-D506-86CA-1FC695ECDB7B}"/>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3" name="TextBox 9">
                <a:extLst>
                  <a:ext uri="{FF2B5EF4-FFF2-40B4-BE49-F238E27FC236}">
                    <a16:creationId xmlns:a16="http://schemas.microsoft.com/office/drawing/2014/main" id="{B3D973D9-9568-77B2-583C-B2F8E67A957F}"/>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9" name="Freeform 10">
              <a:extLst>
                <a:ext uri="{FF2B5EF4-FFF2-40B4-BE49-F238E27FC236}">
                  <a16:creationId xmlns:a16="http://schemas.microsoft.com/office/drawing/2014/main" id="{B9A85FE1-E4AF-8EC1-8B76-EE423571F54A}"/>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20" name="AutoShape 11">
              <a:extLst>
                <a:ext uri="{FF2B5EF4-FFF2-40B4-BE49-F238E27FC236}">
                  <a16:creationId xmlns:a16="http://schemas.microsoft.com/office/drawing/2014/main" id="{CC79108D-B3AE-761B-F716-35A8EBE539CA}"/>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1" name="TextBox 12">
              <a:extLst>
                <a:ext uri="{FF2B5EF4-FFF2-40B4-BE49-F238E27FC236}">
                  <a16:creationId xmlns:a16="http://schemas.microsoft.com/office/drawing/2014/main" id="{B2BDD990-300B-5478-DB1A-9FE4228F5ED1}"/>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52013" y="0"/>
            <a:ext cx="3542066" cy="848696"/>
          </a:xfrm>
          <a:custGeom>
            <a:avLst/>
            <a:gdLst/>
            <a:ahLst/>
            <a:cxnLst/>
            <a:rect l="l" t="t" r="r" b="b"/>
            <a:pathLst>
              <a:path w="3542066" h="848696">
                <a:moveTo>
                  <a:pt x="0" y="0"/>
                </a:moveTo>
                <a:lnTo>
                  <a:pt x="3542065" y="0"/>
                </a:lnTo>
                <a:lnTo>
                  <a:pt x="3542065" y="848696"/>
                </a:lnTo>
                <a:lnTo>
                  <a:pt x="0" y="848696"/>
                </a:lnTo>
                <a:lnTo>
                  <a:pt x="0" y="0"/>
                </a:lnTo>
                <a:close/>
              </a:path>
            </a:pathLst>
          </a:custGeom>
          <a:blipFill>
            <a:blip r:embed="rId2"/>
            <a:stretch>
              <a:fillRect l="-355" t="-954786" r="-75143" b="-1891"/>
            </a:stretch>
          </a:blipFill>
        </p:spPr>
      </p:sp>
      <p:sp>
        <p:nvSpPr>
          <p:cNvPr id="3" name="TextBox 3"/>
          <p:cNvSpPr txBox="1"/>
          <p:nvPr/>
        </p:nvSpPr>
        <p:spPr>
          <a:xfrm>
            <a:off x="2236417" y="876300"/>
            <a:ext cx="5996629" cy="1793875"/>
          </a:xfrm>
          <a:prstGeom prst="rect">
            <a:avLst/>
          </a:prstGeom>
        </p:spPr>
        <p:txBody>
          <a:bodyPr lIns="0" tIns="0" rIns="0" bIns="0" rtlCol="0" anchor="t">
            <a:spAutoFit/>
          </a:bodyPr>
          <a:lstStyle/>
          <a:p>
            <a:pPr algn="ctr" rtl="1">
              <a:lnSpc>
                <a:spcPts val="8125"/>
              </a:lnSpc>
            </a:pPr>
            <a:r>
              <a:rPr lang="he-IL" sz="6500">
                <a:solidFill>
                  <a:srgbClr val="1194B7"/>
                </a:solidFill>
                <a:latin typeface="Luizi Rounded"/>
                <a:ea typeface="Luizi Rounded"/>
                <a:cs typeface="Luizi Rounded"/>
                <a:sym typeface="Luizi Rounded"/>
                <a:rtl/>
              </a:rPr>
              <a:t>לנצח בתוכי</a:t>
            </a:r>
          </a:p>
          <a:p>
            <a:pPr algn="ctr" rtl="1">
              <a:lnSpc>
                <a:spcPts val="5625"/>
              </a:lnSpc>
            </a:pPr>
            <a:r>
              <a:rPr lang="ar-EG" sz="4500">
                <a:solidFill>
                  <a:srgbClr val="1194B7"/>
                </a:solidFill>
                <a:latin typeface="Heebo Light"/>
                <a:ea typeface="Heebo Light"/>
                <a:cs typeface="Heebo Light"/>
                <a:sym typeface="Heebo Light"/>
                <a:rtl/>
              </a:rPr>
              <a:t> </a:t>
            </a:r>
            <a:r>
              <a:rPr lang="he-IL" sz="4500">
                <a:solidFill>
                  <a:srgbClr val="1A1A1A"/>
                </a:solidFill>
                <a:latin typeface="Heebo Light"/>
                <a:ea typeface="Heebo Light"/>
                <a:cs typeface="Heebo Light"/>
                <a:sym typeface="Heebo Light"/>
                <a:rtl/>
              </a:rPr>
              <a:t>לזכרו של נטע אפשטיין</a:t>
            </a:r>
          </a:p>
        </p:txBody>
      </p:sp>
      <p:sp>
        <p:nvSpPr>
          <p:cNvPr id="4" name="TextBox 4"/>
          <p:cNvSpPr txBox="1"/>
          <p:nvPr/>
        </p:nvSpPr>
        <p:spPr>
          <a:xfrm>
            <a:off x="4479902" y="1854990"/>
            <a:ext cx="163273" cy="1031356"/>
          </a:xfrm>
          <a:prstGeom prst="rect">
            <a:avLst/>
          </a:prstGeom>
        </p:spPr>
        <p:txBody>
          <a:bodyPr lIns="0" tIns="0" rIns="0" bIns="0" rtlCol="0" anchor="t">
            <a:spAutoFit/>
          </a:bodyPr>
          <a:lstStyle/>
          <a:p>
            <a:pPr algn="l">
              <a:lnSpc>
                <a:spcPts val="8394"/>
              </a:lnSpc>
            </a:pPr>
            <a:r>
              <a:rPr lang="en-US" sz="5165">
                <a:solidFill>
                  <a:srgbClr val="000000"/>
                </a:solidFill>
                <a:latin typeface="Heebo Light"/>
                <a:ea typeface="Heebo Light"/>
                <a:cs typeface="Heebo Light"/>
                <a:sym typeface="Heebo Light"/>
              </a:rPr>
              <a:t> </a:t>
            </a:r>
          </a:p>
        </p:txBody>
      </p:sp>
      <p:sp>
        <p:nvSpPr>
          <p:cNvPr id="5" name="TextBox 5"/>
          <p:cNvSpPr txBox="1"/>
          <p:nvPr/>
        </p:nvSpPr>
        <p:spPr>
          <a:xfrm>
            <a:off x="1367424" y="3503778"/>
            <a:ext cx="7949203" cy="5502981"/>
          </a:xfrm>
          <a:prstGeom prst="rect">
            <a:avLst/>
          </a:prstGeom>
        </p:spPr>
        <p:txBody>
          <a:bodyPr lIns="0" tIns="0" rIns="0" bIns="0" rtlCol="0" anchor="t">
            <a:spAutoFit/>
          </a:bodyPr>
          <a:lstStyle/>
          <a:p>
            <a:pPr algn="ctr" rtl="1">
              <a:lnSpc>
                <a:spcPts val="3946"/>
              </a:lnSpc>
            </a:pPr>
            <a:r>
              <a:rPr lang="he-IL" sz="3289" dirty="0">
                <a:solidFill>
                  <a:srgbClr val="000000"/>
                </a:solidFill>
                <a:latin typeface="Heebo Light"/>
                <a:ea typeface="Heebo Light"/>
                <a:cs typeface="Heebo Light"/>
                <a:sym typeface="Heebo Light"/>
                <a:rtl/>
              </a:rPr>
              <a:t>נטע ואִירֶן חיו כזוג צעיר בקיבוץ כפר עזה ותכננו להתחתן. בבוקר ה־</a:t>
            </a:r>
            <a:r>
              <a:rPr lang="en-US" sz="3289" dirty="0">
                <a:solidFill>
                  <a:srgbClr val="000000"/>
                </a:solidFill>
                <a:latin typeface="Heebo Light"/>
                <a:ea typeface="Heebo Light"/>
                <a:cs typeface="Heebo Light"/>
                <a:sym typeface="Heebo Light"/>
              </a:rPr>
              <a:t>7.10</a:t>
            </a:r>
            <a:r>
              <a:rPr lang="he-IL" sz="3289" dirty="0">
                <a:solidFill>
                  <a:srgbClr val="000000"/>
                </a:solidFill>
                <a:latin typeface="Heebo Light"/>
                <a:ea typeface="Heebo Light"/>
                <a:cs typeface="Heebo Light"/>
                <a:sym typeface="Heebo Light"/>
                <a:rtl/>
              </a:rPr>
              <a:t>, נטע העיף עפיפון לכיוון עזה כסמל לשלום. כמה שעות מאוחר יותר הם הותקפו בביתם, רימון הושלך לממ"ד. נטע זינק עליו והקריב את חייו כדי להציל את אהובתו.</a:t>
            </a:r>
          </a:p>
          <a:p>
            <a:pPr algn="ctr" rtl="1">
              <a:lnSpc>
                <a:spcPts val="3946"/>
              </a:lnSpc>
            </a:pPr>
            <a:endParaRPr lang="he-IL" sz="3289" dirty="0">
              <a:solidFill>
                <a:srgbClr val="000000"/>
              </a:solidFill>
              <a:latin typeface="Heebo Light"/>
              <a:ea typeface="Heebo Light"/>
              <a:cs typeface="Heebo Light"/>
              <a:sym typeface="Heebo Light"/>
              <a:rtl/>
            </a:endParaRPr>
          </a:p>
          <a:p>
            <a:pPr algn="ctr" rtl="1">
              <a:lnSpc>
                <a:spcPts val="3946"/>
              </a:lnSpc>
            </a:pPr>
            <a:r>
              <a:rPr lang="he-IL" sz="3289" dirty="0">
                <a:solidFill>
                  <a:srgbClr val="000000"/>
                </a:solidFill>
                <a:latin typeface="Heebo Light"/>
                <a:ea typeface="Heebo Light"/>
                <a:cs typeface="Heebo Light"/>
                <a:sym typeface="Heebo Light"/>
                <a:rtl/>
              </a:rPr>
              <a:t>אִירֶן, גיבורה אמיתית בפני עצמה, הסתתרה מאחוריו ולאחר מכן סיפרה את הסיפור שעל בסיסו נכתב השיר. היא אף הזמינה את צוות "גיבורים" לביתה והיא זו שמופיעה בקליפ.</a:t>
            </a:r>
          </a:p>
          <a:p>
            <a:pPr algn="ctr" rtl="1">
              <a:lnSpc>
                <a:spcPts val="3946"/>
              </a:lnSpc>
            </a:pPr>
            <a:endParaRPr lang="he-IL" sz="3289" dirty="0">
              <a:solidFill>
                <a:srgbClr val="000000"/>
              </a:solidFill>
              <a:latin typeface="Heebo Light"/>
              <a:ea typeface="Heebo Light"/>
              <a:cs typeface="Heebo Light"/>
              <a:sym typeface="Heebo Light"/>
              <a:rtl/>
            </a:endParaRPr>
          </a:p>
        </p:txBody>
      </p:sp>
      <p:sp>
        <p:nvSpPr>
          <p:cNvPr id="6" name="Freeform 6"/>
          <p:cNvSpPr/>
          <p:nvPr/>
        </p:nvSpPr>
        <p:spPr>
          <a:xfrm>
            <a:off x="10481301" y="587052"/>
            <a:ext cx="7806699" cy="8475422"/>
          </a:xfrm>
          <a:custGeom>
            <a:avLst/>
            <a:gdLst/>
            <a:ahLst/>
            <a:cxnLst/>
            <a:rect l="l" t="t" r="r" b="b"/>
            <a:pathLst>
              <a:path w="7806699" h="8475422">
                <a:moveTo>
                  <a:pt x="0" y="0"/>
                </a:moveTo>
                <a:lnTo>
                  <a:pt x="7806699" y="0"/>
                </a:lnTo>
                <a:lnTo>
                  <a:pt x="7806699" y="8475422"/>
                </a:lnTo>
                <a:lnTo>
                  <a:pt x="0" y="8475422"/>
                </a:lnTo>
                <a:lnTo>
                  <a:pt x="0" y="0"/>
                </a:lnTo>
                <a:close/>
              </a:path>
            </a:pathLst>
          </a:custGeom>
          <a:blipFill>
            <a:blip r:embed="rId2"/>
            <a:stretch>
              <a:fillRect l="-88878" t="-472" r="-9395" b="-162999"/>
            </a:stretch>
          </a:blipFill>
        </p:spPr>
      </p:sp>
      <p:sp>
        <p:nvSpPr>
          <p:cNvPr id="7" name="Freeform 7"/>
          <p:cNvSpPr/>
          <p:nvPr/>
        </p:nvSpPr>
        <p:spPr>
          <a:xfrm>
            <a:off x="811369" y="3129243"/>
            <a:ext cx="8846726" cy="26863"/>
          </a:xfrm>
          <a:custGeom>
            <a:avLst/>
            <a:gdLst/>
            <a:ahLst/>
            <a:cxnLst/>
            <a:rect l="l" t="t" r="r" b="b"/>
            <a:pathLst>
              <a:path w="8846726" h="26863">
                <a:moveTo>
                  <a:pt x="0" y="0"/>
                </a:moveTo>
                <a:lnTo>
                  <a:pt x="8846726" y="0"/>
                </a:lnTo>
                <a:lnTo>
                  <a:pt x="8846726" y="26863"/>
                </a:lnTo>
                <a:lnTo>
                  <a:pt x="0" y="26863"/>
                </a:lnTo>
                <a:lnTo>
                  <a:pt x="0" y="0"/>
                </a:lnTo>
                <a:close/>
              </a:path>
            </a:pathLst>
          </a:custGeom>
          <a:blipFill>
            <a:blip r:embed="rId3"/>
            <a:stretch>
              <a:fillRect/>
            </a:stretch>
          </a:blipFill>
        </p:spPr>
      </p:sp>
      <p:grpSp>
        <p:nvGrpSpPr>
          <p:cNvPr id="16" name="Group 5">
            <a:extLst>
              <a:ext uri="{FF2B5EF4-FFF2-40B4-BE49-F238E27FC236}">
                <a16:creationId xmlns:a16="http://schemas.microsoft.com/office/drawing/2014/main" id="{6082331A-D937-00D5-06C5-376F615B0F3D}"/>
              </a:ext>
            </a:extLst>
          </p:cNvPr>
          <p:cNvGrpSpPr/>
          <p:nvPr/>
        </p:nvGrpSpPr>
        <p:grpSpPr>
          <a:xfrm>
            <a:off x="0" y="8922766"/>
            <a:ext cx="18288000" cy="1364234"/>
            <a:chOff x="0" y="0"/>
            <a:chExt cx="24384000" cy="1818978"/>
          </a:xfrm>
        </p:grpSpPr>
        <p:sp>
          <p:nvSpPr>
            <p:cNvPr id="17" name="Freeform 6">
              <a:extLst>
                <a:ext uri="{FF2B5EF4-FFF2-40B4-BE49-F238E27FC236}">
                  <a16:creationId xmlns:a16="http://schemas.microsoft.com/office/drawing/2014/main" id="{C50B4FDD-9F8A-493F-34B2-AE0DE4E8400E}"/>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a:stretch>
                <a:fillRect l="-186810" t="-1631" r="-934465"/>
              </a:stretch>
            </a:blipFill>
          </p:spPr>
        </p:sp>
        <p:grpSp>
          <p:nvGrpSpPr>
            <p:cNvPr id="18" name="Group 7">
              <a:extLst>
                <a:ext uri="{FF2B5EF4-FFF2-40B4-BE49-F238E27FC236}">
                  <a16:creationId xmlns:a16="http://schemas.microsoft.com/office/drawing/2014/main" id="{EE92E30C-1B82-8EF4-FDFF-6F19D0C1EB5C}"/>
                </a:ext>
              </a:extLst>
            </p:cNvPr>
            <p:cNvGrpSpPr/>
            <p:nvPr/>
          </p:nvGrpSpPr>
          <p:grpSpPr>
            <a:xfrm>
              <a:off x="16571268" y="0"/>
              <a:ext cx="4735616" cy="1365282"/>
              <a:chOff x="0" y="0"/>
              <a:chExt cx="947713" cy="273226"/>
            </a:xfrm>
          </p:grpSpPr>
          <p:sp>
            <p:nvSpPr>
              <p:cNvPr id="22" name="Freeform 8">
                <a:extLst>
                  <a:ext uri="{FF2B5EF4-FFF2-40B4-BE49-F238E27FC236}">
                    <a16:creationId xmlns:a16="http://schemas.microsoft.com/office/drawing/2014/main" id="{862C922A-C477-A83D-1DDE-60390335CFD3}"/>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3" name="TextBox 9">
                <a:extLst>
                  <a:ext uri="{FF2B5EF4-FFF2-40B4-BE49-F238E27FC236}">
                    <a16:creationId xmlns:a16="http://schemas.microsoft.com/office/drawing/2014/main" id="{EB55EB28-04AB-4D82-6B84-0122FC16D03A}"/>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9" name="Freeform 10">
              <a:extLst>
                <a:ext uri="{FF2B5EF4-FFF2-40B4-BE49-F238E27FC236}">
                  <a16:creationId xmlns:a16="http://schemas.microsoft.com/office/drawing/2014/main" id="{D570E519-DFF5-36C6-1115-6A1DA07E00AA}"/>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a:stretch>
                <a:fillRect/>
              </a:stretch>
            </a:blipFill>
          </p:spPr>
        </p:sp>
        <p:sp>
          <p:nvSpPr>
            <p:cNvPr id="20" name="AutoShape 11">
              <a:extLst>
                <a:ext uri="{FF2B5EF4-FFF2-40B4-BE49-F238E27FC236}">
                  <a16:creationId xmlns:a16="http://schemas.microsoft.com/office/drawing/2014/main" id="{83AA2F57-373E-1DC3-88C0-85E24DCE81C7}"/>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1" name="TextBox 12">
              <a:extLst>
                <a:ext uri="{FF2B5EF4-FFF2-40B4-BE49-F238E27FC236}">
                  <a16:creationId xmlns:a16="http://schemas.microsoft.com/office/drawing/2014/main" id="{4E2B3891-7402-7444-B3E7-7136F50A5644}"/>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673806"/>
            <a:ext cx="9740265" cy="1707737"/>
          </a:xfrm>
          <a:prstGeom prst="rect">
            <a:avLst/>
          </a:prstGeom>
        </p:spPr>
        <p:txBody>
          <a:bodyPr lIns="0" tIns="0" rIns="0" bIns="0" rtlCol="0" anchor="t">
            <a:spAutoFit/>
          </a:bodyPr>
          <a:lstStyle/>
          <a:p>
            <a:pPr algn="ctr">
              <a:lnSpc>
                <a:spcPts val="14022"/>
              </a:lnSpc>
            </a:pPr>
            <a:r>
              <a:rPr lang="en-US" sz="10016">
                <a:solidFill>
                  <a:srgbClr val="FFFFFF"/>
                </a:solidFill>
                <a:latin typeface="Montserrat"/>
                <a:ea typeface="Montserrat"/>
                <a:cs typeface="Montserrat"/>
                <a:sym typeface="Montserrat"/>
              </a:rPr>
              <a:t>LINK TO VIDEO</a:t>
            </a:r>
          </a:p>
        </p:txBody>
      </p:sp>
      <p:pic>
        <p:nvPicPr>
          <p:cNvPr id="2" name="מדיה מקוונת 1" title="Gilad Segev - Forever Inside Me (Project Heroes) | (פרויקט גיבורים) גלעד שגב - לנצח בתוכי">
            <a:hlinkClick r:id="" action="ppaction://media"/>
            <a:extLst>
              <a:ext uri="{FF2B5EF4-FFF2-40B4-BE49-F238E27FC236}">
                <a16:creationId xmlns:a16="http://schemas.microsoft.com/office/drawing/2014/main" id="{FA72E713-6D41-28AC-4BA8-B2B3DAF6B87E}"/>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519" r="-742" b="-146047"/>
            </a:stretch>
          </a:blipFill>
        </p:spPr>
      </p:sp>
      <p:grpSp>
        <p:nvGrpSpPr>
          <p:cNvPr id="3" name="Group 3"/>
          <p:cNvGrpSpPr/>
          <p:nvPr/>
        </p:nvGrpSpPr>
        <p:grpSpPr>
          <a:xfrm>
            <a:off x="1028700" y="1613232"/>
            <a:ext cx="6032934" cy="5282868"/>
            <a:chOff x="0" y="0"/>
            <a:chExt cx="8043912" cy="6511463"/>
          </a:xfrm>
        </p:grpSpPr>
        <p:sp>
          <p:nvSpPr>
            <p:cNvPr id="4" name="Freeform 4"/>
            <p:cNvSpPr/>
            <p:nvPr/>
          </p:nvSpPr>
          <p:spPr>
            <a:xfrm>
              <a:off x="16008" y="48387"/>
              <a:ext cx="8011906" cy="6414673"/>
            </a:xfrm>
            <a:custGeom>
              <a:avLst/>
              <a:gdLst/>
              <a:ahLst/>
              <a:cxnLst/>
              <a:rect l="l" t="t" r="r" b="b"/>
              <a:pathLst>
                <a:path w="8011906" h="6414673">
                  <a:moveTo>
                    <a:pt x="0" y="1031854"/>
                  </a:moveTo>
                  <a:cubicBezTo>
                    <a:pt x="0" y="462096"/>
                    <a:pt x="154560" y="0"/>
                    <a:pt x="345139" y="0"/>
                  </a:cubicBezTo>
                  <a:lnTo>
                    <a:pt x="7666767" y="0"/>
                  </a:lnTo>
                  <a:cubicBezTo>
                    <a:pt x="7857426" y="0"/>
                    <a:pt x="8011906" y="462096"/>
                    <a:pt x="8011906" y="1031854"/>
                  </a:cubicBezTo>
                  <a:lnTo>
                    <a:pt x="8011906" y="5382819"/>
                  </a:lnTo>
                  <a:cubicBezTo>
                    <a:pt x="8011906" y="5952818"/>
                    <a:pt x="7857346" y="6414673"/>
                    <a:pt x="7666767" y="6414673"/>
                  </a:cubicBezTo>
                  <a:lnTo>
                    <a:pt x="345139" y="6414673"/>
                  </a:lnTo>
                  <a:cubicBezTo>
                    <a:pt x="154560" y="6414673"/>
                    <a:pt x="0" y="5952818"/>
                    <a:pt x="0" y="5382819"/>
                  </a:cubicBezTo>
                  <a:close/>
                </a:path>
              </a:pathLst>
            </a:custGeom>
            <a:solidFill>
              <a:srgbClr val="FFFFFF"/>
            </a:solidFill>
          </p:spPr>
        </p:sp>
        <p:sp>
          <p:nvSpPr>
            <p:cNvPr id="5" name="Freeform 5"/>
            <p:cNvSpPr/>
            <p:nvPr/>
          </p:nvSpPr>
          <p:spPr>
            <a:xfrm>
              <a:off x="0" y="0"/>
              <a:ext cx="8043928" cy="6511447"/>
            </a:xfrm>
            <a:custGeom>
              <a:avLst/>
              <a:gdLst/>
              <a:ahLst/>
              <a:cxnLst/>
              <a:rect l="l" t="t" r="r" b="b"/>
              <a:pathLst>
                <a:path w="8043928" h="6511447">
                  <a:moveTo>
                    <a:pt x="0" y="1080241"/>
                  </a:moveTo>
                  <a:cubicBezTo>
                    <a:pt x="0" y="483145"/>
                    <a:pt x="161844" y="0"/>
                    <a:pt x="361147" y="0"/>
                  </a:cubicBezTo>
                  <a:lnTo>
                    <a:pt x="7682775" y="0"/>
                  </a:lnTo>
                  <a:lnTo>
                    <a:pt x="7682775" y="48387"/>
                  </a:lnTo>
                  <a:lnTo>
                    <a:pt x="7682775" y="0"/>
                  </a:lnTo>
                  <a:cubicBezTo>
                    <a:pt x="7882079" y="0"/>
                    <a:pt x="8043928" y="483145"/>
                    <a:pt x="8043928" y="1080241"/>
                  </a:cubicBezTo>
                  <a:lnTo>
                    <a:pt x="8027914" y="1080241"/>
                  </a:lnTo>
                  <a:lnTo>
                    <a:pt x="8043928" y="1080241"/>
                  </a:lnTo>
                  <a:lnTo>
                    <a:pt x="8043928" y="5431206"/>
                  </a:lnTo>
                  <a:lnTo>
                    <a:pt x="8027914" y="5431206"/>
                  </a:lnTo>
                  <a:lnTo>
                    <a:pt x="8043928" y="5431206"/>
                  </a:lnTo>
                  <a:cubicBezTo>
                    <a:pt x="8043928" y="6028302"/>
                    <a:pt x="7882079" y="6511447"/>
                    <a:pt x="7682775" y="6511447"/>
                  </a:cubicBezTo>
                  <a:lnTo>
                    <a:pt x="7682775" y="6463060"/>
                  </a:lnTo>
                  <a:lnTo>
                    <a:pt x="7682775" y="6511447"/>
                  </a:lnTo>
                  <a:lnTo>
                    <a:pt x="361147" y="6511447"/>
                  </a:lnTo>
                  <a:lnTo>
                    <a:pt x="361147" y="6463060"/>
                  </a:lnTo>
                  <a:lnTo>
                    <a:pt x="361147" y="6511447"/>
                  </a:lnTo>
                  <a:cubicBezTo>
                    <a:pt x="161844" y="6511447"/>
                    <a:pt x="0" y="6028302"/>
                    <a:pt x="0" y="5431206"/>
                  </a:cubicBezTo>
                  <a:lnTo>
                    <a:pt x="0" y="1080241"/>
                  </a:lnTo>
                  <a:lnTo>
                    <a:pt x="16008" y="1080241"/>
                  </a:lnTo>
                  <a:lnTo>
                    <a:pt x="0" y="1080241"/>
                  </a:lnTo>
                  <a:moveTo>
                    <a:pt x="32017" y="1080241"/>
                  </a:moveTo>
                  <a:lnTo>
                    <a:pt x="32017" y="5431206"/>
                  </a:lnTo>
                  <a:lnTo>
                    <a:pt x="16008" y="5431206"/>
                  </a:lnTo>
                  <a:lnTo>
                    <a:pt x="32017" y="5431206"/>
                  </a:lnTo>
                  <a:cubicBezTo>
                    <a:pt x="32017" y="5973867"/>
                    <a:pt x="179213" y="6414673"/>
                    <a:pt x="361147" y="6414673"/>
                  </a:cubicBezTo>
                  <a:lnTo>
                    <a:pt x="7682775" y="6414673"/>
                  </a:lnTo>
                  <a:cubicBezTo>
                    <a:pt x="7864709" y="6414673"/>
                    <a:pt x="8011906" y="5973867"/>
                    <a:pt x="8011906" y="5431206"/>
                  </a:cubicBezTo>
                  <a:lnTo>
                    <a:pt x="8011906" y="1080241"/>
                  </a:lnTo>
                  <a:cubicBezTo>
                    <a:pt x="8011906" y="537580"/>
                    <a:pt x="7864710" y="96774"/>
                    <a:pt x="7682775" y="96774"/>
                  </a:cubicBezTo>
                  <a:lnTo>
                    <a:pt x="361147" y="96774"/>
                  </a:lnTo>
                  <a:lnTo>
                    <a:pt x="361147" y="48387"/>
                  </a:lnTo>
                  <a:lnTo>
                    <a:pt x="361147" y="96774"/>
                  </a:lnTo>
                  <a:cubicBezTo>
                    <a:pt x="179213" y="96774"/>
                    <a:pt x="32017" y="537580"/>
                    <a:pt x="32017" y="1080241"/>
                  </a:cubicBezTo>
                  <a:close/>
                </a:path>
              </a:pathLst>
            </a:custGeom>
            <a:solidFill>
              <a:srgbClr val="46ACC7"/>
            </a:solidFill>
          </p:spPr>
        </p:sp>
      </p:grpSp>
      <p:sp>
        <p:nvSpPr>
          <p:cNvPr id="6" name="TextBox 6"/>
          <p:cNvSpPr txBox="1"/>
          <p:nvPr/>
        </p:nvSpPr>
        <p:spPr>
          <a:xfrm>
            <a:off x="1734708" y="3712806"/>
            <a:ext cx="4620919" cy="2873800"/>
          </a:xfrm>
          <a:prstGeom prst="rect">
            <a:avLst/>
          </a:prstGeom>
        </p:spPr>
        <p:txBody>
          <a:bodyPr lIns="0" tIns="0" rIns="0" bIns="0" rtlCol="0" anchor="t">
            <a:spAutoFit/>
          </a:bodyPr>
          <a:lstStyle/>
          <a:p>
            <a:pPr algn="ctr" rtl="1">
              <a:lnSpc>
                <a:spcPts val="3239"/>
              </a:lnSpc>
            </a:pPr>
            <a:r>
              <a:rPr lang="he-IL" sz="2699" b="1" dirty="0">
                <a:solidFill>
                  <a:srgbClr val="000000"/>
                </a:solidFill>
                <a:latin typeface="Heebo Bold"/>
                <a:ea typeface="Heebo Bold"/>
                <a:cs typeface="Heebo Bold"/>
                <a:sym typeface="Heebo Bold"/>
                <a:rtl/>
              </a:rPr>
              <a:t>מהות הגבורה</a:t>
            </a:r>
          </a:p>
          <a:p>
            <a:pPr algn="ctr" rtl="1">
              <a:lnSpc>
                <a:spcPts val="3239"/>
              </a:lnSpc>
            </a:pPr>
            <a:r>
              <a:rPr lang="he-IL" sz="2699" dirty="0">
                <a:solidFill>
                  <a:srgbClr val="000000"/>
                </a:solidFill>
                <a:latin typeface="Heebo Light"/>
                <a:ea typeface="Heebo Light"/>
                <a:cs typeface="Heebo Light"/>
                <a:sym typeface="Heebo Light"/>
                <a:rtl/>
              </a:rPr>
              <a:t>סיפור של אהבת אמת, האהבה האינסופית שמאחורי כל גבורה. סיפורו של העם היהודי הוא בראש ובראשונה סיפור אהבה.</a:t>
            </a:r>
            <a:br>
              <a:rPr lang="en-US" sz="2699" dirty="0">
                <a:solidFill>
                  <a:srgbClr val="000000"/>
                </a:solidFill>
                <a:latin typeface="Heebo Light"/>
                <a:ea typeface="Heebo Light"/>
                <a:cs typeface="Heebo Light"/>
                <a:sym typeface="Heebo Light"/>
                <a:rtl/>
              </a:rPr>
            </a:br>
            <a:r>
              <a:rPr lang="he-IL" sz="2699" dirty="0">
                <a:solidFill>
                  <a:srgbClr val="000000"/>
                </a:solidFill>
                <a:latin typeface="Heebo Light"/>
                <a:ea typeface="Heebo Light"/>
                <a:cs typeface="Heebo Light"/>
                <a:sym typeface="Heebo Light"/>
                <a:rtl/>
              </a:rPr>
              <a:t>האהבה שלנו אחד לשני.</a:t>
            </a:r>
          </a:p>
          <a:p>
            <a:pPr algn="ctr" rtl="1">
              <a:lnSpc>
                <a:spcPts val="3239"/>
              </a:lnSpc>
            </a:pPr>
            <a:endParaRPr lang="he-IL" sz="2699" dirty="0">
              <a:solidFill>
                <a:srgbClr val="000000"/>
              </a:solidFill>
              <a:latin typeface="Heebo Light"/>
              <a:ea typeface="Heebo Light"/>
              <a:cs typeface="Heebo Light"/>
              <a:sym typeface="Heebo Light"/>
              <a:rtl/>
            </a:endParaRPr>
          </a:p>
        </p:txBody>
      </p:sp>
      <p:sp>
        <p:nvSpPr>
          <p:cNvPr id="7" name="TextBox 7"/>
          <p:cNvSpPr txBox="1"/>
          <p:nvPr/>
        </p:nvSpPr>
        <p:spPr>
          <a:xfrm>
            <a:off x="1861153" y="2058243"/>
            <a:ext cx="4368029" cy="1401762"/>
          </a:xfrm>
          <a:prstGeom prst="rect">
            <a:avLst/>
          </a:prstGeom>
        </p:spPr>
        <p:txBody>
          <a:bodyPr lIns="0" tIns="0" rIns="0" bIns="0" rtlCol="0" anchor="t">
            <a:spAutoFit/>
          </a:bodyPr>
          <a:lstStyle/>
          <a:p>
            <a:pPr algn="ctr" rtl="1">
              <a:lnSpc>
                <a:spcPts val="6250"/>
              </a:lnSpc>
            </a:pPr>
            <a:r>
              <a:rPr lang="he-IL" sz="5000">
                <a:solidFill>
                  <a:srgbClr val="1194B7"/>
                </a:solidFill>
                <a:latin typeface="Luizi Rounded"/>
                <a:ea typeface="Luizi Rounded"/>
                <a:cs typeface="Luizi Rounded"/>
                <a:sym typeface="Luizi Rounded"/>
                <a:rtl/>
              </a:rPr>
              <a:t>לנצח בתוכי</a:t>
            </a:r>
          </a:p>
          <a:p>
            <a:pPr algn="ctr" rtl="1">
              <a:lnSpc>
                <a:spcPts val="4375"/>
              </a:lnSpc>
            </a:pPr>
            <a:r>
              <a:rPr lang="ar-EG" sz="3500">
                <a:solidFill>
                  <a:srgbClr val="1194B7"/>
                </a:solidFill>
                <a:latin typeface="Heebo Light"/>
                <a:ea typeface="Heebo Light"/>
                <a:cs typeface="Heebo Light"/>
                <a:sym typeface="Heebo Light"/>
                <a:rtl/>
              </a:rPr>
              <a:t> </a:t>
            </a:r>
            <a:r>
              <a:rPr lang="he-IL" sz="3500">
                <a:solidFill>
                  <a:srgbClr val="1A1A1A"/>
                </a:solidFill>
                <a:latin typeface="Heebo Light"/>
                <a:ea typeface="Heebo Light"/>
                <a:cs typeface="Heebo Light"/>
                <a:sym typeface="Heebo Light"/>
                <a:rtl/>
              </a:rPr>
              <a:t>לזכרו של נטע אפשטיין</a:t>
            </a:r>
          </a:p>
        </p:txBody>
      </p:sp>
      <p:grpSp>
        <p:nvGrpSpPr>
          <p:cNvPr id="16" name="Group 5">
            <a:extLst>
              <a:ext uri="{FF2B5EF4-FFF2-40B4-BE49-F238E27FC236}">
                <a16:creationId xmlns:a16="http://schemas.microsoft.com/office/drawing/2014/main" id="{7572BA65-AB38-A933-3EFE-C17BF4091BAE}"/>
              </a:ext>
            </a:extLst>
          </p:cNvPr>
          <p:cNvGrpSpPr/>
          <p:nvPr/>
        </p:nvGrpSpPr>
        <p:grpSpPr>
          <a:xfrm>
            <a:off x="0" y="8922766"/>
            <a:ext cx="18288000" cy="1364234"/>
            <a:chOff x="0" y="0"/>
            <a:chExt cx="24384000" cy="1818978"/>
          </a:xfrm>
        </p:grpSpPr>
        <p:sp>
          <p:nvSpPr>
            <p:cNvPr id="17" name="Freeform 6">
              <a:extLst>
                <a:ext uri="{FF2B5EF4-FFF2-40B4-BE49-F238E27FC236}">
                  <a16:creationId xmlns:a16="http://schemas.microsoft.com/office/drawing/2014/main" id="{98AA50CB-570F-A188-F2A3-108291895CCE}"/>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8" name="Group 7">
              <a:extLst>
                <a:ext uri="{FF2B5EF4-FFF2-40B4-BE49-F238E27FC236}">
                  <a16:creationId xmlns:a16="http://schemas.microsoft.com/office/drawing/2014/main" id="{90892B76-5521-EB97-F613-FE279BF440F3}"/>
                </a:ext>
              </a:extLst>
            </p:cNvPr>
            <p:cNvGrpSpPr/>
            <p:nvPr/>
          </p:nvGrpSpPr>
          <p:grpSpPr>
            <a:xfrm>
              <a:off x="16571268" y="0"/>
              <a:ext cx="4735616" cy="1365282"/>
              <a:chOff x="0" y="0"/>
              <a:chExt cx="947713" cy="273226"/>
            </a:xfrm>
          </p:grpSpPr>
          <p:sp>
            <p:nvSpPr>
              <p:cNvPr id="22" name="Freeform 8">
                <a:extLst>
                  <a:ext uri="{FF2B5EF4-FFF2-40B4-BE49-F238E27FC236}">
                    <a16:creationId xmlns:a16="http://schemas.microsoft.com/office/drawing/2014/main" id="{816DF578-034E-F2D3-3CF4-CEEDD33CA241}"/>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3" name="TextBox 9">
                <a:extLst>
                  <a:ext uri="{FF2B5EF4-FFF2-40B4-BE49-F238E27FC236}">
                    <a16:creationId xmlns:a16="http://schemas.microsoft.com/office/drawing/2014/main" id="{042F2AF6-E5D2-3E63-78B0-82EDBB0EE2F7}"/>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9" name="Freeform 10">
              <a:extLst>
                <a:ext uri="{FF2B5EF4-FFF2-40B4-BE49-F238E27FC236}">
                  <a16:creationId xmlns:a16="http://schemas.microsoft.com/office/drawing/2014/main" id="{C6473439-3B10-4F16-B65F-18BCA35D48D0}"/>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20" name="AutoShape 11">
              <a:extLst>
                <a:ext uri="{FF2B5EF4-FFF2-40B4-BE49-F238E27FC236}">
                  <a16:creationId xmlns:a16="http://schemas.microsoft.com/office/drawing/2014/main" id="{36F6CF34-A0A7-CAC6-C821-0433495F889F}"/>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1" name="TextBox 12">
              <a:extLst>
                <a:ext uri="{FF2B5EF4-FFF2-40B4-BE49-F238E27FC236}">
                  <a16:creationId xmlns:a16="http://schemas.microsoft.com/office/drawing/2014/main" id="{676B0FF8-B87D-037C-3962-8E36661B9419}"/>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8426318" cy="2338643"/>
          </a:xfrm>
          <a:custGeom>
            <a:avLst/>
            <a:gdLst/>
            <a:ahLst/>
            <a:cxnLst/>
            <a:rect l="l" t="t" r="r" b="b"/>
            <a:pathLst>
              <a:path w="8426318" h="2338643">
                <a:moveTo>
                  <a:pt x="0" y="0"/>
                </a:moveTo>
                <a:lnTo>
                  <a:pt x="8426318" y="0"/>
                </a:lnTo>
                <a:lnTo>
                  <a:pt x="8426318" y="2338643"/>
                </a:lnTo>
                <a:lnTo>
                  <a:pt x="0" y="2338643"/>
                </a:lnTo>
                <a:lnTo>
                  <a:pt x="0" y="0"/>
                </a:lnTo>
                <a:close/>
              </a:path>
            </a:pathLst>
          </a:custGeom>
          <a:blipFill>
            <a:blip r:embed="rId2"/>
            <a:stretch>
              <a:fillRect l="-167923" t="-1362816" r="-35979" b="-117452"/>
            </a:stretch>
          </a:blipFill>
        </p:spPr>
      </p:sp>
      <p:sp>
        <p:nvSpPr>
          <p:cNvPr id="3" name="Freeform 3"/>
          <p:cNvSpPr/>
          <p:nvPr/>
        </p:nvSpPr>
        <p:spPr>
          <a:xfrm>
            <a:off x="0" y="2116374"/>
            <a:ext cx="7846344" cy="8170626"/>
          </a:xfrm>
          <a:custGeom>
            <a:avLst/>
            <a:gdLst/>
            <a:ahLst/>
            <a:cxnLst/>
            <a:rect l="l" t="t" r="r" b="b"/>
            <a:pathLst>
              <a:path w="7846344" h="8170626">
                <a:moveTo>
                  <a:pt x="0" y="0"/>
                </a:moveTo>
                <a:lnTo>
                  <a:pt x="7846344" y="0"/>
                </a:lnTo>
                <a:lnTo>
                  <a:pt x="7846344" y="8170626"/>
                </a:lnTo>
                <a:lnTo>
                  <a:pt x="0" y="8170626"/>
                </a:lnTo>
                <a:lnTo>
                  <a:pt x="0" y="0"/>
                </a:lnTo>
                <a:close/>
              </a:path>
            </a:pathLst>
          </a:custGeom>
          <a:blipFill>
            <a:blip r:embed="rId3"/>
            <a:stretch>
              <a:fillRect l="-9188" t="-463" r="-77473" b="-158233"/>
            </a:stretch>
          </a:blipFill>
        </p:spPr>
      </p:sp>
      <p:sp>
        <p:nvSpPr>
          <p:cNvPr id="4" name="Freeform 4"/>
          <p:cNvSpPr/>
          <p:nvPr/>
        </p:nvSpPr>
        <p:spPr>
          <a:xfrm>
            <a:off x="8882952" y="3088778"/>
            <a:ext cx="7424712" cy="22545"/>
          </a:xfrm>
          <a:custGeom>
            <a:avLst/>
            <a:gdLst/>
            <a:ahLst/>
            <a:cxnLst/>
            <a:rect l="l" t="t" r="r" b="b"/>
            <a:pathLst>
              <a:path w="7424712" h="22545">
                <a:moveTo>
                  <a:pt x="0" y="0"/>
                </a:moveTo>
                <a:lnTo>
                  <a:pt x="7424711" y="0"/>
                </a:lnTo>
                <a:lnTo>
                  <a:pt x="7424711" y="22545"/>
                </a:lnTo>
                <a:lnTo>
                  <a:pt x="0" y="22545"/>
                </a:lnTo>
                <a:lnTo>
                  <a:pt x="0" y="0"/>
                </a:lnTo>
                <a:close/>
              </a:path>
            </a:pathLst>
          </a:custGeom>
          <a:blipFill>
            <a:blip r:embed="rId4"/>
            <a:stretch>
              <a:fillRect/>
            </a:stretch>
          </a:blipFill>
        </p:spPr>
      </p:sp>
      <p:sp>
        <p:nvSpPr>
          <p:cNvPr id="5" name="TextBox 5"/>
          <p:cNvSpPr txBox="1"/>
          <p:nvPr/>
        </p:nvSpPr>
        <p:spPr>
          <a:xfrm>
            <a:off x="8616710" y="3410324"/>
            <a:ext cx="8718682" cy="5643404"/>
          </a:xfrm>
          <a:prstGeom prst="rect">
            <a:avLst/>
          </a:prstGeom>
        </p:spPr>
        <p:txBody>
          <a:bodyPr wrap="square" lIns="0" tIns="0" rIns="0" bIns="0" rtlCol="0" anchor="t">
            <a:spAutoFit/>
          </a:bodyPr>
          <a:lstStyle/>
          <a:p>
            <a:pPr algn="ctr" rtl="1">
              <a:lnSpc>
                <a:spcPts val="4026"/>
              </a:lnSpc>
            </a:pPr>
            <a:r>
              <a:rPr lang="he-IL" sz="3200" dirty="0" err="1">
                <a:solidFill>
                  <a:srgbClr val="000000"/>
                </a:solidFill>
                <a:latin typeface="Heebo Light"/>
                <a:ea typeface="Heebo Light"/>
                <a:cs typeface="Heebo Light"/>
                <a:sym typeface="Heebo Light"/>
                <a:rtl/>
              </a:rPr>
              <a:t>עאמר</a:t>
            </a:r>
            <a:r>
              <a:rPr lang="he-IL" sz="3200" dirty="0">
                <a:solidFill>
                  <a:srgbClr val="000000"/>
                </a:solidFill>
                <a:latin typeface="Heebo Light"/>
                <a:ea typeface="Heebo Light"/>
                <a:cs typeface="Heebo Light"/>
                <a:sym typeface="Heebo Light"/>
                <a:rtl/>
              </a:rPr>
              <a:t>, מוסלמי בדואי, היה עובר אורח בשדרות - ראה את המתרחש ולא </a:t>
            </a:r>
            <a:r>
              <a:rPr lang="he-IL" sz="3200" dirty="0" err="1">
                <a:solidFill>
                  <a:srgbClr val="000000"/>
                </a:solidFill>
                <a:latin typeface="Heebo Light"/>
                <a:ea typeface="Heebo Light"/>
                <a:cs typeface="Heebo Light"/>
                <a:sym typeface="Heebo Light"/>
                <a:rtl/>
              </a:rPr>
              <a:t>יכל</a:t>
            </a:r>
            <a:r>
              <a:rPr lang="he-IL" sz="3200" dirty="0">
                <a:solidFill>
                  <a:srgbClr val="000000"/>
                </a:solidFill>
                <a:latin typeface="Heebo Light"/>
                <a:ea typeface="Heebo Light"/>
                <a:cs typeface="Heebo Light"/>
                <a:sym typeface="Heebo Light"/>
                <a:rtl/>
              </a:rPr>
              <a:t> להישאר אדיש. בהחלטת רגע, קפץ לרכב כדי להציל את משפחת סוויסה שהייתה תחת אש מחבלים. כשהאב נרצח, </a:t>
            </a:r>
            <a:r>
              <a:rPr lang="he-IL" sz="3200" dirty="0" err="1">
                <a:solidFill>
                  <a:srgbClr val="000000"/>
                </a:solidFill>
                <a:latin typeface="Heebo Light"/>
                <a:ea typeface="Heebo Light"/>
                <a:cs typeface="Heebo Light"/>
                <a:sym typeface="Heebo Light"/>
                <a:rtl/>
              </a:rPr>
              <a:t>עאמר</a:t>
            </a:r>
            <a:r>
              <a:rPr lang="he-IL" sz="3200" dirty="0">
                <a:solidFill>
                  <a:srgbClr val="000000"/>
                </a:solidFill>
                <a:latin typeface="Heebo Light"/>
                <a:ea typeface="Heebo Light"/>
                <a:cs typeface="Heebo Light"/>
                <a:sym typeface="Heebo Light"/>
                <a:rtl/>
              </a:rPr>
              <a:t> נהג עם האם לתחנת המשטרה, שם המתינו המחבלים הוא והאם נורו. שתי הבנות הוסתרו מאחור. </a:t>
            </a:r>
          </a:p>
          <a:p>
            <a:pPr algn="ctr" rtl="1">
              <a:lnSpc>
                <a:spcPts val="4026"/>
              </a:lnSpc>
            </a:pPr>
            <a:r>
              <a:rPr lang="he-IL" sz="3200" dirty="0">
                <a:solidFill>
                  <a:srgbClr val="000000"/>
                </a:solidFill>
                <a:latin typeface="Heebo Light"/>
                <a:ea typeface="Heebo Light"/>
                <a:cs typeface="Heebo Light"/>
                <a:sym typeface="Heebo Light"/>
                <a:rtl/>
              </a:rPr>
              <a:t>כשהשוטר הגיע לרכב - הילדה בת השש סירבה לפתוח את הדלת ושאלה אותו: “אתה עִם ישראל?”</a:t>
            </a:r>
            <a:r>
              <a:rPr lang="en-US" sz="3200" dirty="0">
                <a:solidFill>
                  <a:srgbClr val="000000"/>
                </a:solidFill>
                <a:latin typeface="Heebo Light"/>
                <a:ea typeface="Heebo Light"/>
                <a:cs typeface="Heebo Light"/>
                <a:sym typeface="Heebo Light"/>
                <a:rtl/>
              </a:rPr>
              <a:t>.</a:t>
            </a:r>
            <a:br>
              <a:rPr lang="en-US" sz="3200" dirty="0">
                <a:solidFill>
                  <a:srgbClr val="000000"/>
                </a:solidFill>
                <a:latin typeface="Heebo Light"/>
                <a:ea typeface="Heebo Light"/>
                <a:cs typeface="Heebo Light"/>
                <a:sym typeface="Heebo Light"/>
                <a:rtl/>
              </a:rPr>
            </a:br>
            <a:r>
              <a:rPr lang="he-IL" sz="3200" dirty="0">
                <a:solidFill>
                  <a:srgbClr val="000000"/>
                </a:solidFill>
                <a:latin typeface="Heebo Light"/>
                <a:ea typeface="Heebo Light"/>
                <a:cs typeface="Heebo Light"/>
                <a:sym typeface="Heebo Light"/>
                <a:rtl/>
              </a:rPr>
              <a:t>בזכות פעולתו של </a:t>
            </a:r>
            <a:r>
              <a:rPr lang="he-IL" sz="3200" dirty="0" err="1">
                <a:solidFill>
                  <a:srgbClr val="000000"/>
                </a:solidFill>
                <a:latin typeface="Heebo Light"/>
                <a:ea typeface="Heebo Light"/>
                <a:cs typeface="Heebo Light"/>
                <a:sym typeface="Heebo Light"/>
                <a:rtl/>
              </a:rPr>
              <a:t>עאמר</a:t>
            </a:r>
            <a:r>
              <a:rPr lang="he-IL" sz="3200" dirty="0">
                <a:solidFill>
                  <a:srgbClr val="000000"/>
                </a:solidFill>
                <a:latin typeface="Heebo Light"/>
                <a:ea typeface="Heebo Light"/>
                <a:cs typeface="Heebo Light"/>
                <a:sym typeface="Heebo Light"/>
                <a:rtl/>
              </a:rPr>
              <a:t>, שתי הילדות של משפחת סוויסה ניצלו.</a:t>
            </a:r>
          </a:p>
          <a:p>
            <a:pPr algn="ctr" rtl="1">
              <a:lnSpc>
                <a:spcPts val="4026"/>
              </a:lnSpc>
            </a:pPr>
            <a:endParaRPr lang="he-IL" sz="3355" dirty="0">
              <a:solidFill>
                <a:srgbClr val="000000"/>
              </a:solidFill>
              <a:latin typeface="Heebo Light"/>
              <a:ea typeface="Heebo Light"/>
              <a:cs typeface="Heebo Light"/>
              <a:sym typeface="Heebo Light"/>
              <a:rtl/>
            </a:endParaRPr>
          </a:p>
        </p:txBody>
      </p:sp>
      <p:sp>
        <p:nvSpPr>
          <p:cNvPr id="6" name="TextBox 6"/>
          <p:cNvSpPr txBox="1"/>
          <p:nvPr/>
        </p:nvSpPr>
        <p:spPr>
          <a:xfrm>
            <a:off x="9280132" y="942975"/>
            <a:ext cx="7391839" cy="1793875"/>
          </a:xfrm>
          <a:prstGeom prst="rect">
            <a:avLst/>
          </a:prstGeom>
        </p:spPr>
        <p:txBody>
          <a:bodyPr lIns="0" tIns="0" rIns="0" bIns="0" rtlCol="0" anchor="t">
            <a:spAutoFit/>
          </a:bodyPr>
          <a:lstStyle/>
          <a:p>
            <a:pPr algn="ctr" rtl="1">
              <a:lnSpc>
                <a:spcPts val="8125"/>
              </a:lnSpc>
            </a:pPr>
            <a:r>
              <a:rPr lang="he-IL" sz="6500">
                <a:solidFill>
                  <a:srgbClr val="1194B7"/>
                </a:solidFill>
                <a:latin typeface="Luizi Rounded"/>
                <a:ea typeface="Luizi Rounded"/>
                <a:cs typeface="Luizi Rounded"/>
                <a:sym typeface="Luizi Rounded"/>
                <a:rtl/>
              </a:rPr>
              <a:t>אתה עם ישראל</a:t>
            </a:r>
          </a:p>
          <a:p>
            <a:pPr algn="ctr" rtl="1">
              <a:lnSpc>
                <a:spcPts val="5625"/>
              </a:lnSpc>
            </a:pPr>
            <a:r>
              <a:rPr lang="ar-EG" sz="4500">
                <a:solidFill>
                  <a:srgbClr val="1194B7"/>
                </a:solidFill>
                <a:latin typeface="Heebo Light"/>
                <a:ea typeface="Heebo Light"/>
                <a:cs typeface="Heebo Light"/>
                <a:sym typeface="Heebo Light"/>
                <a:rtl/>
              </a:rPr>
              <a:t> </a:t>
            </a:r>
            <a:r>
              <a:rPr lang="he-IL" sz="4500">
                <a:solidFill>
                  <a:srgbClr val="000000"/>
                </a:solidFill>
                <a:latin typeface="Heebo Light"/>
                <a:ea typeface="Heebo Light"/>
                <a:cs typeface="Heebo Light"/>
                <a:sym typeface="Heebo Light"/>
                <a:rtl/>
              </a:rPr>
              <a:t>לזכרו של עאמר אבו סבילה</a:t>
            </a:r>
          </a:p>
        </p:txBody>
      </p:sp>
      <p:sp>
        <p:nvSpPr>
          <p:cNvPr id="7" name="TextBox 7"/>
          <p:cNvSpPr txBox="1"/>
          <p:nvPr/>
        </p:nvSpPr>
        <p:spPr>
          <a:xfrm>
            <a:off x="11647646" y="4377956"/>
            <a:ext cx="134693" cy="866788"/>
          </a:xfrm>
          <a:prstGeom prst="rect">
            <a:avLst/>
          </a:prstGeom>
        </p:spPr>
        <p:txBody>
          <a:bodyPr lIns="0" tIns="0" rIns="0" bIns="0" rtlCol="0" anchor="t">
            <a:spAutoFit/>
          </a:bodyPr>
          <a:lstStyle/>
          <a:p>
            <a:pPr algn="l">
              <a:lnSpc>
                <a:spcPts val="6924"/>
              </a:lnSpc>
            </a:pPr>
            <a:r>
              <a:rPr lang="en-US" sz="4261">
                <a:solidFill>
                  <a:srgbClr val="000000"/>
                </a:solidFill>
                <a:latin typeface="Heebo Light"/>
                <a:ea typeface="Heebo Light"/>
                <a:cs typeface="Heebo Light"/>
                <a:sym typeface="Heebo Light"/>
              </a:rPr>
              <a:t> </a:t>
            </a:r>
          </a:p>
        </p:txBody>
      </p:sp>
      <p:grpSp>
        <p:nvGrpSpPr>
          <p:cNvPr id="16" name="Group 5">
            <a:extLst>
              <a:ext uri="{FF2B5EF4-FFF2-40B4-BE49-F238E27FC236}">
                <a16:creationId xmlns:a16="http://schemas.microsoft.com/office/drawing/2014/main" id="{957C41CD-B3B9-55BF-E778-4BDF6C7ED20F}"/>
              </a:ext>
            </a:extLst>
          </p:cNvPr>
          <p:cNvGrpSpPr/>
          <p:nvPr/>
        </p:nvGrpSpPr>
        <p:grpSpPr>
          <a:xfrm>
            <a:off x="0" y="8922766"/>
            <a:ext cx="18288000" cy="1364234"/>
            <a:chOff x="0" y="0"/>
            <a:chExt cx="24384000" cy="1818978"/>
          </a:xfrm>
        </p:grpSpPr>
        <p:sp>
          <p:nvSpPr>
            <p:cNvPr id="17" name="Freeform 6">
              <a:extLst>
                <a:ext uri="{FF2B5EF4-FFF2-40B4-BE49-F238E27FC236}">
                  <a16:creationId xmlns:a16="http://schemas.microsoft.com/office/drawing/2014/main" id="{963880CF-C747-E002-6F1F-2413956D6508}"/>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a:stretch>
                <a:fillRect l="-186810" t="-1631" r="-934465"/>
              </a:stretch>
            </a:blipFill>
          </p:spPr>
        </p:sp>
        <p:grpSp>
          <p:nvGrpSpPr>
            <p:cNvPr id="18" name="Group 7">
              <a:extLst>
                <a:ext uri="{FF2B5EF4-FFF2-40B4-BE49-F238E27FC236}">
                  <a16:creationId xmlns:a16="http://schemas.microsoft.com/office/drawing/2014/main" id="{9437632A-3629-A04F-3094-316B6F642187}"/>
                </a:ext>
              </a:extLst>
            </p:cNvPr>
            <p:cNvGrpSpPr/>
            <p:nvPr/>
          </p:nvGrpSpPr>
          <p:grpSpPr>
            <a:xfrm>
              <a:off x="16571268" y="0"/>
              <a:ext cx="4735616" cy="1365282"/>
              <a:chOff x="0" y="0"/>
              <a:chExt cx="947713" cy="273226"/>
            </a:xfrm>
          </p:grpSpPr>
          <p:sp>
            <p:nvSpPr>
              <p:cNvPr id="22" name="Freeform 8">
                <a:extLst>
                  <a:ext uri="{FF2B5EF4-FFF2-40B4-BE49-F238E27FC236}">
                    <a16:creationId xmlns:a16="http://schemas.microsoft.com/office/drawing/2014/main" id="{0A150ACD-DD20-BDAC-1250-C50005FB7EB4}"/>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3" name="TextBox 9">
                <a:extLst>
                  <a:ext uri="{FF2B5EF4-FFF2-40B4-BE49-F238E27FC236}">
                    <a16:creationId xmlns:a16="http://schemas.microsoft.com/office/drawing/2014/main" id="{3D05A0F6-B198-83D6-3BDF-28639C727CF6}"/>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9" name="Freeform 10">
              <a:extLst>
                <a:ext uri="{FF2B5EF4-FFF2-40B4-BE49-F238E27FC236}">
                  <a16:creationId xmlns:a16="http://schemas.microsoft.com/office/drawing/2014/main" id="{F6C9DF45-8C49-D1FF-A57A-512B99D4B2E4}"/>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a:stretch>
                <a:fillRect/>
              </a:stretch>
            </a:blipFill>
          </p:spPr>
        </p:sp>
        <p:sp>
          <p:nvSpPr>
            <p:cNvPr id="20" name="AutoShape 11">
              <a:extLst>
                <a:ext uri="{FF2B5EF4-FFF2-40B4-BE49-F238E27FC236}">
                  <a16:creationId xmlns:a16="http://schemas.microsoft.com/office/drawing/2014/main" id="{6726898F-2D12-76BF-C9E5-62B9ED9EE4D6}"/>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1" name="TextBox 12">
              <a:extLst>
                <a:ext uri="{FF2B5EF4-FFF2-40B4-BE49-F238E27FC236}">
                  <a16:creationId xmlns:a16="http://schemas.microsoft.com/office/drawing/2014/main" id="{B2EB69D5-2429-09B2-D136-5D19CFEB9102}"/>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מדיה מקוונת 1" title="גלעד שגב -אתה עם ישראל (פרויקט גיבורים) | Gilad Segev - You Are Israel (Project Heroes)">
            <a:hlinkClick r:id="" action="ppaction://media"/>
            <a:extLst>
              <a:ext uri="{FF2B5EF4-FFF2-40B4-BE49-F238E27FC236}">
                <a16:creationId xmlns:a16="http://schemas.microsoft.com/office/drawing/2014/main" id="{D75D6F16-BEEB-4327-5BE0-B9B2F497177E}"/>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9541715"/>
          </a:xfrm>
          <a:custGeom>
            <a:avLst/>
            <a:gdLst/>
            <a:ahLst/>
            <a:cxnLst/>
            <a:rect l="l" t="t" r="r" b="b"/>
            <a:pathLst>
              <a:path w="18288000" h="9541715">
                <a:moveTo>
                  <a:pt x="0" y="0"/>
                </a:moveTo>
                <a:lnTo>
                  <a:pt x="18288000" y="0"/>
                </a:lnTo>
                <a:lnTo>
                  <a:pt x="18288000" y="9541715"/>
                </a:lnTo>
                <a:lnTo>
                  <a:pt x="0" y="9541715"/>
                </a:lnTo>
                <a:lnTo>
                  <a:pt x="0" y="0"/>
                </a:lnTo>
                <a:close/>
              </a:path>
            </a:pathLst>
          </a:custGeom>
          <a:blipFill>
            <a:blip r:embed="rId2"/>
            <a:stretch>
              <a:fillRect t="-222937" r="-18632" b="-5207"/>
            </a:stretch>
          </a:blipFill>
        </p:spPr>
      </p:sp>
      <p:grpSp>
        <p:nvGrpSpPr>
          <p:cNvPr id="3" name="Group 3"/>
          <p:cNvGrpSpPr/>
          <p:nvPr/>
        </p:nvGrpSpPr>
        <p:grpSpPr>
          <a:xfrm>
            <a:off x="1028700" y="1613232"/>
            <a:ext cx="7000719" cy="6523062"/>
            <a:chOff x="0" y="0"/>
            <a:chExt cx="9334291" cy="7726462"/>
          </a:xfrm>
        </p:grpSpPr>
        <p:sp>
          <p:nvSpPr>
            <p:cNvPr id="4" name="Freeform 4"/>
            <p:cNvSpPr/>
            <p:nvPr/>
          </p:nvSpPr>
          <p:spPr>
            <a:xfrm>
              <a:off x="18576" y="57416"/>
              <a:ext cx="9297150" cy="7611611"/>
            </a:xfrm>
            <a:custGeom>
              <a:avLst/>
              <a:gdLst/>
              <a:ahLst/>
              <a:cxnLst/>
              <a:rect l="l" t="t" r="r" b="b"/>
              <a:pathLst>
                <a:path w="9297150" h="7611611">
                  <a:moveTo>
                    <a:pt x="0" y="1224391"/>
                  </a:moveTo>
                  <a:cubicBezTo>
                    <a:pt x="0" y="548321"/>
                    <a:pt x="179354" y="0"/>
                    <a:pt x="400505" y="0"/>
                  </a:cubicBezTo>
                  <a:lnTo>
                    <a:pt x="8896646" y="0"/>
                  </a:lnTo>
                  <a:cubicBezTo>
                    <a:pt x="9117890" y="0"/>
                    <a:pt x="9297151" y="548321"/>
                    <a:pt x="9297151" y="1224391"/>
                  </a:cubicBezTo>
                  <a:lnTo>
                    <a:pt x="9297151" y="6387219"/>
                  </a:lnTo>
                  <a:cubicBezTo>
                    <a:pt x="9297151" y="7063576"/>
                    <a:pt x="9117797" y="7611610"/>
                    <a:pt x="8896646" y="7611610"/>
                  </a:cubicBezTo>
                  <a:lnTo>
                    <a:pt x="400505" y="7611610"/>
                  </a:lnTo>
                  <a:cubicBezTo>
                    <a:pt x="179354" y="7611610"/>
                    <a:pt x="0" y="7063576"/>
                    <a:pt x="0" y="6387219"/>
                  </a:cubicBezTo>
                  <a:close/>
                </a:path>
              </a:pathLst>
            </a:custGeom>
            <a:solidFill>
              <a:srgbClr val="FFFFFF"/>
            </a:solidFill>
          </p:spPr>
        </p:sp>
        <p:sp>
          <p:nvSpPr>
            <p:cNvPr id="5" name="Freeform 5"/>
            <p:cNvSpPr/>
            <p:nvPr/>
          </p:nvSpPr>
          <p:spPr>
            <a:xfrm>
              <a:off x="0" y="0"/>
              <a:ext cx="9334307" cy="7726442"/>
            </a:xfrm>
            <a:custGeom>
              <a:avLst/>
              <a:gdLst/>
              <a:ahLst/>
              <a:cxnLst/>
              <a:rect l="l" t="t" r="r" b="b"/>
              <a:pathLst>
                <a:path w="9334307" h="7726442">
                  <a:moveTo>
                    <a:pt x="0" y="1281807"/>
                  </a:moveTo>
                  <a:cubicBezTo>
                    <a:pt x="0" y="573297"/>
                    <a:pt x="187806" y="0"/>
                    <a:pt x="419081" y="0"/>
                  </a:cubicBezTo>
                  <a:lnTo>
                    <a:pt x="8915222" y="0"/>
                  </a:lnTo>
                  <a:lnTo>
                    <a:pt x="8915222" y="57416"/>
                  </a:lnTo>
                  <a:lnTo>
                    <a:pt x="8915222" y="0"/>
                  </a:lnTo>
                  <a:cubicBezTo>
                    <a:pt x="9146497" y="0"/>
                    <a:pt x="9334307" y="573297"/>
                    <a:pt x="9334307" y="1281807"/>
                  </a:cubicBezTo>
                  <a:lnTo>
                    <a:pt x="9315727" y="1281807"/>
                  </a:lnTo>
                  <a:lnTo>
                    <a:pt x="9334307" y="1281807"/>
                  </a:lnTo>
                  <a:lnTo>
                    <a:pt x="9334307" y="6444635"/>
                  </a:lnTo>
                  <a:lnTo>
                    <a:pt x="9315727" y="6444635"/>
                  </a:lnTo>
                  <a:lnTo>
                    <a:pt x="9334307" y="6444635"/>
                  </a:lnTo>
                  <a:cubicBezTo>
                    <a:pt x="9334307" y="7153146"/>
                    <a:pt x="9146497" y="7726442"/>
                    <a:pt x="8915222" y="7726442"/>
                  </a:cubicBezTo>
                  <a:lnTo>
                    <a:pt x="8915222" y="7669026"/>
                  </a:lnTo>
                  <a:lnTo>
                    <a:pt x="8915222" y="7726442"/>
                  </a:lnTo>
                  <a:lnTo>
                    <a:pt x="419081" y="7726442"/>
                  </a:lnTo>
                  <a:lnTo>
                    <a:pt x="419081" y="7669026"/>
                  </a:lnTo>
                  <a:lnTo>
                    <a:pt x="419081" y="7726442"/>
                  </a:lnTo>
                  <a:cubicBezTo>
                    <a:pt x="187806" y="7726442"/>
                    <a:pt x="0" y="7153146"/>
                    <a:pt x="0" y="6444635"/>
                  </a:cubicBezTo>
                  <a:lnTo>
                    <a:pt x="0" y="1281807"/>
                  </a:lnTo>
                  <a:lnTo>
                    <a:pt x="18576" y="1281807"/>
                  </a:lnTo>
                  <a:lnTo>
                    <a:pt x="0" y="1281807"/>
                  </a:lnTo>
                  <a:moveTo>
                    <a:pt x="37153" y="1281807"/>
                  </a:moveTo>
                  <a:lnTo>
                    <a:pt x="37153" y="6444635"/>
                  </a:lnTo>
                  <a:lnTo>
                    <a:pt x="18576" y="6444635"/>
                  </a:lnTo>
                  <a:lnTo>
                    <a:pt x="37153" y="6444635"/>
                  </a:lnTo>
                  <a:cubicBezTo>
                    <a:pt x="37153" y="7088553"/>
                    <a:pt x="207961" y="7611611"/>
                    <a:pt x="419081" y="7611611"/>
                  </a:cubicBezTo>
                  <a:lnTo>
                    <a:pt x="8915222" y="7611611"/>
                  </a:lnTo>
                  <a:cubicBezTo>
                    <a:pt x="9126341" y="7611611"/>
                    <a:pt x="9297150" y="7088553"/>
                    <a:pt x="9297150" y="6444635"/>
                  </a:cubicBezTo>
                  <a:lnTo>
                    <a:pt x="9297150" y="1281807"/>
                  </a:lnTo>
                  <a:cubicBezTo>
                    <a:pt x="9297150" y="637889"/>
                    <a:pt x="9126341" y="114832"/>
                    <a:pt x="8915222" y="114832"/>
                  </a:cubicBezTo>
                  <a:lnTo>
                    <a:pt x="419081" y="114832"/>
                  </a:lnTo>
                  <a:lnTo>
                    <a:pt x="419081" y="57416"/>
                  </a:lnTo>
                  <a:lnTo>
                    <a:pt x="419081" y="114832"/>
                  </a:lnTo>
                  <a:cubicBezTo>
                    <a:pt x="207961" y="114832"/>
                    <a:pt x="37153" y="637889"/>
                    <a:pt x="37153" y="1281807"/>
                  </a:cubicBezTo>
                  <a:close/>
                </a:path>
              </a:pathLst>
            </a:custGeom>
            <a:solidFill>
              <a:srgbClr val="46ACC7"/>
            </a:solidFill>
          </p:spPr>
        </p:sp>
      </p:grpSp>
      <p:sp>
        <p:nvSpPr>
          <p:cNvPr id="6" name="TextBox 6"/>
          <p:cNvSpPr txBox="1"/>
          <p:nvPr/>
        </p:nvSpPr>
        <p:spPr>
          <a:xfrm>
            <a:off x="1923545" y="2150706"/>
            <a:ext cx="5211028" cy="1362075"/>
          </a:xfrm>
          <a:prstGeom prst="rect">
            <a:avLst/>
          </a:prstGeom>
        </p:spPr>
        <p:txBody>
          <a:bodyPr lIns="0" tIns="0" rIns="0" bIns="0" rtlCol="0" anchor="t">
            <a:spAutoFit/>
          </a:bodyPr>
          <a:lstStyle/>
          <a:p>
            <a:pPr algn="ctr" rtl="1">
              <a:lnSpc>
                <a:spcPts val="6000"/>
              </a:lnSpc>
            </a:pPr>
            <a:r>
              <a:rPr lang="he-IL" sz="5000">
                <a:solidFill>
                  <a:srgbClr val="1194B7"/>
                </a:solidFill>
                <a:latin typeface="Luizi Rounded"/>
                <a:ea typeface="Luizi Rounded"/>
                <a:cs typeface="Luizi Rounded"/>
                <a:sym typeface="Luizi Rounded"/>
                <a:rtl/>
              </a:rPr>
              <a:t>אתה עם ישראל</a:t>
            </a:r>
          </a:p>
          <a:p>
            <a:pPr algn="ctr" rtl="1">
              <a:lnSpc>
                <a:spcPts val="4200"/>
              </a:lnSpc>
            </a:pPr>
            <a:r>
              <a:rPr lang="he-IL" sz="3500">
                <a:solidFill>
                  <a:srgbClr val="000000"/>
                </a:solidFill>
                <a:latin typeface="Heebo Light"/>
                <a:ea typeface="Heebo Light"/>
                <a:cs typeface="Heebo Light"/>
                <a:sym typeface="Heebo Light"/>
                <a:rtl/>
              </a:rPr>
              <a:t>לזכרו של עאמר אבו סבילה</a:t>
            </a:r>
          </a:p>
        </p:txBody>
      </p:sp>
      <p:sp>
        <p:nvSpPr>
          <p:cNvPr id="7" name="TextBox 7"/>
          <p:cNvSpPr txBox="1"/>
          <p:nvPr/>
        </p:nvSpPr>
        <p:spPr>
          <a:xfrm>
            <a:off x="1669276" y="3712806"/>
            <a:ext cx="5713578" cy="3852273"/>
          </a:xfrm>
          <a:prstGeom prst="rect">
            <a:avLst/>
          </a:prstGeom>
        </p:spPr>
        <p:txBody>
          <a:bodyPr lIns="0" tIns="0" rIns="0" bIns="0" rtlCol="0" anchor="t">
            <a:spAutoFit/>
          </a:bodyPr>
          <a:lstStyle/>
          <a:p>
            <a:pPr algn="ctr" rtl="1">
              <a:lnSpc>
                <a:spcPts val="3239"/>
              </a:lnSpc>
            </a:pPr>
            <a:r>
              <a:rPr lang="he-IL" sz="2699" b="1" dirty="0">
                <a:solidFill>
                  <a:srgbClr val="000000"/>
                </a:solidFill>
                <a:latin typeface="Heebo Bold"/>
                <a:ea typeface="Heebo Bold"/>
                <a:cs typeface="Heebo Bold"/>
                <a:sym typeface="Heebo Bold"/>
                <a:rtl/>
              </a:rPr>
              <a:t>מהות הגבורה</a:t>
            </a:r>
          </a:p>
          <a:p>
            <a:pPr algn="ctr" rtl="1">
              <a:lnSpc>
                <a:spcPts val="3359"/>
              </a:lnSpc>
            </a:pPr>
            <a:r>
              <a:rPr lang="he-IL" sz="2799" dirty="0">
                <a:solidFill>
                  <a:srgbClr val="000000"/>
                </a:solidFill>
                <a:latin typeface="Heebo Light"/>
                <a:ea typeface="Heebo Light"/>
                <a:cs typeface="Heebo Light"/>
                <a:sym typeface="Heebo Light"/>
                <a:rtl/>
              </a:rPr>
              <a:t>אם אתה עם (</a:t>
            </a:r>
            <a:r>
              <a:rPr lang="en-US" sz="2799" dirty="0">
                <a:solidFill>
                  <a:srgbClr val="000000"/>
                </a:solidFill>
                <a:latin typeface="Heebo Light"/>
                <a:ea typeface="Heebo Light"/>
                <a:cs typeface="Heebo Light"/>
                <a:sym typeface="Heebo Light"/>
              </a:rPr>
              <a:t>IM</a:t>
            </a:r>
            <a:r>
              <a:rPr lang="he-IL" sz="2799" dirty="0">
                <a:solidFill>
                  <a:srgbClr val="000000"/>
                </a:solidFill>
                <a:latin typeface="Heebo Light"/>
                <a:ea typeface="Heebo Light"/>
                <a:cs typeface="Heebo Light"/>
                <a:sym typeface="Heebo Light"/>
                <a:rtl/>
              </a:rPr>
              <a:t>) ישראל, אתה עם (</a:t>
            </a:r>
            <a:r>
              <a:rPr lang="en-US" sz="2799" dirty="0">
                <a:solidFill>
                  <a:srgbClr val="000000"/>
                </a:solidFill>
                <a:latin typeface="Heebo Light"/>
                <a:ea typeface="Heebo Light"/>
                <a:cs typeface="Heebo Light"/>
                <a:sym typeface="Heebo Light"/>
              </a:rPr>
              <a:t>AM</a:t>
            </a:r>
            <a:r>
              <a:rPr lang="he-IL" sz="2799" dirty="0">
                <a:solidFill>
                  <a:srgbClr val="000000"/>
                </a:solidFill>
                <a:latin typeface="Heebo Light"/>
                <a:ea typeface="Heebo Light"/>
                <a:cs typeface="Heebo Light"/>
                <a:sym typeface="Heebo Light"/>
                <a:rtl/>
              </a:rPr>
              <a:t>) ישראל. גבורה אינה מועדון גנטי או דתי, אלא תפיסת עולם. כלומר אם אתה איתנו, אתה משלנו. </a:t>
            </a:r>
            <a:r>
              <a:rPr lang="he-IL" sz="2799" dirty="0" err="1">
                <a:solidFill>
                  <a:srgbClr val="000000"/>
                </a:solidFill>
                <a:latin typeface="Heebo Light"/>
                <a:ea typeface="Heebo Light"/>
                <a:cs typeface="Heebo Light"/>
                <a:sym typeface="Heebo Light"/>
                <a:rtl/>
              </a:rPr>
              <a:t>עאמר</a:t>
            </a:r>
            <a:r>
              <a:rPr lang="he-IL" sz="2799" dirty="0">
                <a:solidFill>
                  <a:srgbClr val="000000"/>
                </a:solidFill>
                <a:latin typeface="Heebo Light"/>
                <a:ea typeface="Heebo Light"/>
                <a:cs typeface="Heebo Light"/>
                <a:sym typeface="Heebo Light"/>
                <a:rtl/>
              </a:rPr>
              <a:t> שהשאיר שני ילדים משלו בעולם הזה כדי להציל שני ילדים יהודיים, הוא הגיבור שלנו.</a:t>
            </a:r>
          </a:p>
          <a:p>
            <a:pPr algn="ctr" rtl="1">
              <a:lnSpc>
                <a:spcPts val="3239"/>
              </a:lnSpc>
            </a:pPr>
            <a:r>
              <a:rPr lang="he-IL" sz="2799" dirty="0">
                <a:solidFill>
                  <a:srgbClr val="000000"/>
                </a:solidFill>
                <a:latin typeface="Heebo Light"/>
                <a:ea typeface="Heebo Light"/>
                <a:cs typeface="Heebo Light"/>
                <a:sym typeface="Heebo Light"/>
                <a:rtl/>
              </a:rPr>
              <a:t>לא צריך להיות יהודי כדי להיות שותף לערכי הגבורה היהודית.</a:t>
            </a:r>
          </a:p>
        </p:txBody>
      </p:sp>
      <p:grpSp>
        <p:nvGrpSpPr>
          <p:cNvPr id="16" name="Group 5">
            <a:extLst>
              <a:ext uri="{FF2B5EF4-FFF2-40B4-BE49-F238E27FC236}">
                <a16:creationId xmlns:a16="http://schemas.microsoft.com/office/drawing/2014/main" id="{5B343125-B841-2889-07AD-3DC538F4DB2D}"/>
              </a:ext>
            </a:extLst>
          </p:cNvPr>
          <p:cNvGrpSpPr/>
          <p:nvPr/>
        </p:nvGrpSpPr>
        <p:grpSpPr>
          <a:xfrm>
            <a:off x="0" y="8922766"/>
            <a:ext cx="18288000" cy="1364234"/>
            <a:chOff x="0" y="0"/>
            <a:chExt cx="24384000" cy="1818978"/>
          </a:xfrm>
        </p:grpSpPr>
        <p:sp>
          <p:nvSpPr>
            <p:cNvPr id="17" name="Freeform 6">
              <a:extLst>
                <a:ext uri="{FF2B5EF4-FFF2-40B4-BE49-F238E27FC236}">
                  <a16:creationId xmlns:a16="http://schemas.microsoft.com/office/drawing/2014/main" id="{A3B58C5A-C222-0EA6-7269-9B57B28DA70F}"/>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8" name="Group 7">
              <a:extLst>
                <a:ext uri="{FF2B5EF4-FFF2-40B4-BE49-F238E27FC236}">
                  <a16:creationId xmlns:a16="http://schemas.microsoft.com/office/drawing/2014/main" id="{A5D8A252-F58A-3E7E-D294-45EB7A8C20FB}"/>
                </a:ext>
              </a:extLst>
            </p:cNvPr>
            <p:cNvGrpSpPr/>
            <p:nvPr/>
          </p:nvGrpSpPr>
          <p:grpSpPr>
            <a:xfrm>
              <a:off x="16571268" y="0"/>
              <a:ext cx="4735616" cy="1365282"/>
              <a:chOff x="0" y="0"/>
              <a:chExt cx="947713" cy="273226"/>
            </a:xfrm>
          </p:grpSpPr>
          <p:sp>
            <p:nvSpPr>
              <p:cNvPr id="22" name="Freeform 8">
                <a:extLst>
                  <a:ext uri="{FF2B5EF4-FFF2-40B4-BE49-F238E27FC236}">
                    <a16:creationId xmlns:a16="http://schemas.microsoft.com/office/drawing/2014/main" id="{C40944F1-FA58-63E2-9A8C-51C14853773A}"/>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3" name="TextBox 9">
                <a:extLst>
                  <a:ext uri="{FF2B5EF4-FFF2-40B4-BE49-F238E27FC236}">
                    <a16:creationId xmlns:a16="http://schemas.microsoft.com/office/drawing/2014/main" id="{7DBA7018-8D51-64FF-3D94-EEAF0FC9E19C}"/>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9" name="Freeform 10">
              <a:extLst>
                <a:ext uri="{FF2B5EF4-FFF2-40B4-BE49-F238E27FC236}">
                  <a16:creationId xmlns:a16="http://schemas.microsoft.com/office/drawing/2014/main" id="{E05674B8-C9B4-65EB-F5BC-7F334EA1A6FA}"/>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20" name="AutoShape 11">
              <a:extLst>
                <a:ext uri="{FF2B5EF4-FFF2-40B4-BE49-F238E27FC236}">
                  <a16:creationId xmlns:a16="http://schemas.microsoft.com/office/drawing/2014/main" id="{FBC50A3F-CA13-BB0F-840F-93E6A1E282B2}"/>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1" name="TextBox 12">
              <a:extLst>
                <a:ext uri="{FF2B5EF4-FFF2-40B4-BE49-F238E27FC236}">
                  <a16:creationId xmlns:a16="http://schemas.microsoft.com/office/drawing/2014/main" id="{DE9E9CCF-F845-103B-6042-06B421E5CF8B}"/>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91175"/>
            <a:ext cx="8093540" cy="8729283"/>
          </a:xfrm>
          <a:custGeom>
            <a:avLst/>
            <a:gdLst/>
            <a:ahLst/>
            <a:cxnLst/>
            <a:rect l="l" t="t" r="r" b="b"/>
            <a:pathLst>
              <a:path w="8093540" h="8729283">
                <a:moveTo>
                  <a:pt x="0" y="0"/>
                </a:moveTo>
                <a:lnTo>
                  <a:pt x="8093540" y="0"/>
                </a:lnTo>
                <a:lnTo>
                  <a:pt x="8093540" y="8729283"/>
                </a:lnTo>
                <a:lnTo>
                  <a:pt x="0" y="8729283"/>
                </a:lnTo>
                <a:lnTo>
                  <a:pt x="0" y="0"/>
                </a:lnTo>
                <a:close/>
              </a:path>
            </a:pathLst>
          </a:custGeom>
          <a:blipFill>
            <a:blip r:embed="rId2"/>
            <a:stretch>
              <a:fillRect l="-19597"/>
            </a:stretch>
          </a:blipFill>
        </p:spPr>
      </p:sp>
      <p:sp>
        <p:nvSpPr>
          <p:cNvPr id="3" name="Freeform 3"/>
          <p:cNvSpPr/>
          <p:nvPr/>
        </p:nvSpPr>
        <p:spPr>
          <a:xfrm>
            <a:off x="-45871" y="1708620"/>
            <a:ext cx="8878597" cy="8006880"/>
          </a:xfrm>
          <a:custGeom>
            <a:avLst/>
            <a:gdLst/>
            <a:ahLst/>
            <a:cxnLst/>
            <a:rect l="l" t="t" r="r" b="b"/>
            <a:pathLst>
              <a:path w="8878597" h="8006880">
                <a:moveTo>
                  <a:pt x="0" y="0"/>
                </a:moveTo>
                <a:lnTo>
                  <a:pt x="8878597" y="0"/>
                </a:lnTo>
                <a:lnTo>
                  <a:pt x="8878597" y="8006880"/>
                </a:lnTo>
                <a:lnTo>
                  <a:pt x="0" y="8006880"/>
                </a:lnTo>
                <a:lnTo>
                  <a:pt x="0" y="0"/>
                </a:lnTo>
                <a:close/>
              </a:path>
            </a:pathLst>
          </a:custGeom>
          <a:blipFill>
            <a:blip r:embed="rId3"/>
            <a:stretch>
              <a:fillRect/>
            </a:stretch>
          </a:blipFill>
        </p:spPr>
      </p:sp>
      <p:sp>
        <p:nvSpPr>
          <p:cNvPr id="5" name="Freeform 5"/>
          <p:cNvSpPr/>
          <p:nvPr/>
        </p:nvSpPr>
        <p:spPr>
          <a:xfrm rot="7465481" flipH="1">
            <a:off x="2152843" y="1387194"/>
            <a:ext cx="5314305" cy="6701395"/>
          </a:xfrm>
          <a:custGeom>
            <a:avLst/>
            <a:gdLst/>
            <a:ahLst/>
            <a:cxnLst/>
            <a:rect l="l" t="t" r="r" b="b"/>
            <a:pathLst>
              <a:path w="5314305" h="6701395">
                <a:moveTo>
                  <a:pt x="5314305" y="0"/>
                </a:moveTo>
                <a:lnTo>
                  <a:pt x="0" y="0"/>
                </a:lnTo>
                <a:lnTo>
                  <a:pt x="0" y="6701395"/>
                </a:lnTo>
                <a:lnTo>
                  <a:pt x="5314305" y="6701395"/>
                </a:lnTo>
                <a:lnTo>
                  <a:pt x="5314305" y="0"/>
                </a:lnTo>
                <a:close/>
              </a:path>
            </a:pathLst>
          </a:custGeom>
          <a:blipFill>
            <a:blip r:embed="rId4"/>
            <a:stretch>
              <a:fillRect l="-48362" b="-13161"/>
            </a:stretch>
          </a:blipFill>
        </p:spPr>
      </p:sp>
      <p:sp>
        <p:nvSpPr>
          <p:cNvPr id="9" name="Freeform 9"/>
          <p:cNvSpPr/>
          <p:nvPr/>
        </p:nvSpPr>
        <p:spPr>
          <a:xfrm>
            <a:off x="8790822" y="3168835"/>
            <a:ext cx="8468478" cy="25714"/>
          </a:xfrm>
          <a:custGeom>
            <a:avLst/>
            <a:gdLst/>
            <a:ahLst/>
            <a:cxnLst/>
            <a:rect l="l" t="t" r="r" b="b"/>
            <a:pathLst>
              <a:path w="8468478" h="25714">
                <a:moveTo>
                  <a:pt x="0" y="0"/>
                </a:moveTo>
                <a:lnTo>
                  <a:pt x="8468478" y="0"/>
                </a:lnTo>
                <a:lnTo>
                  <a:pt x="8468478" y="25714"/>
                </a:lnTo>
                <a:lnTo>
                  <a:pt x="0" y="25714"/>
                </a:lnTo>
                <a:lnTo>
                  <a:pt x="0" y="0"/>
                </a:lnTo>
                <a:close/>
              </a:path>
            </a:pathLst>
          </a:custGeom>
          <a:blipFill>
            <a:blip r:embed="rId5"/>
            <a:stretch>
              <a:fillRect/>
            </a:stretch>
          </a:blipFill>
        </p:spPr>
      </p:sp>
      <p:sp>
        <p:nvSpPr>
          <p:cNvPr id="10" name="TextBox 10"/>
          <p:cNvSpPr txBox="1"/>
          <p:nvPr/>
        </p:nvSpPr>
        <p:spPr>
          <a:xfrm>
            <a:off x="11476605" y="1131978"/>
            <a:ext cx="3372727" cy="915734"/>
          </a:xfrm>
          <a:prstGeom prst="rect">
            <a:avLst/>
          </a:prstGeom>
        </p:spPr>
        <p:txBody>
          <a:bodyPr lIns="0" tIns="0" rIns="0" bIns="0" rtlCol="0" anchor="t">
            <a:spAutoFit/>
          </a:bodyPr>
          <a:lstStyle/>
          <a:p>
            <a:pPr marL="0" lvl="0" indent="0" algn="ctr">
              <a:lnSpc>
                <a:spcPts val="7039"/>
              </a:lnSpc>
              <a:spcBef>
                <a:spcPct val="0"/>
              </a:spcBef>
            </a:pPr>
            <a:r>
              <a:rPr lang="en-US" sz="6500" u="none" strike="noStrike">
                <a:solidFill>
                  <a:srgbClr val="1194B7"/>
                </a:solidFill>
                <a:latin typeface="Lancelot"/>
                <a:ea typeface="Lancelot"/>
                <a:cs typeface="Lancelot"/>
                <a:sym typeface="Lancelot"/>
              </a:rPr>
              <a:t>HELLO</a:t>
            </a:r>
          </a:p>
        </p:txBody>
      </p:sp>
      <p:sp>
        <p:nvSpPr>
          <p:cNvPr id="11" name="TextBox 11"/>
          <p:cNvSpPr txBox="1"/>
          <p:nvPr/>
        </p:nvSpPr>
        <p:spPr>
          <a:xfrm>
            <a:off x="13291548" y="3445060"/>
            <a:ext cx="124854" cy="797641"/>
          </a:xfrm>
          <a:prstGeom prst="rect">
            <a:avLst/>
          </a:prstGeom>
        </p:spPr>
        <p:txBody>
          <a:bodyPr lIns="0" tIns="0" rIns="0" bIns="0" rtlCol="0" anchor="t">
            <a:spAutoFit/>
          </a:bodyPr>
          <a:lstStyle/>
          <a:p>
            <a:pPr algn="l">
              <a:lnSpc>
                <a:spcPts val="6419"/>
              </a:lnSpc>
            </a:pPr>
            <a:r>
              <a:rPr lang="en-US" sz="3950">
                <a:solidFill>
                  <a:srgbClr val="000000"/>
                </a:solidFill>
                <a:latin typeface="Heebo Light"/>
                <a:ea typeface="Heebo Light"/>
                <a:cs typeface="Heebo Light"/>
                <a:sym typeface="Heebo Light"/>
              </a:rPr>
              <a:t> </a:t>
            </a:r>
          </a:p>
        </p:txBody>
      </p:sp>
      <p:sp>
        <p:nvSpPr>
          <p:cNvPr id="12" name="TextBox 12"/>
          <p:cNvSpPr txBox="1"/>
          <p:nvPr/>
        </p:nvSpPr>
        <p:spPr>
          <a:xfrm>
            <a:off x="9963465" y="2025468"/>
            <a:ext cx="6399005" cy="771525"/>
          </a:xfrm>
          <a:prstGeom prst="rect">
            <a:avLst/>
          </a:prstGeom>
        </p:spPr>
        <p:txBody>
          <a:bodyPr lIns="0" tIns="0" rIns="0" bIns="0" rtlCol="0" anchor="t">
            <a:spAutoFit/>
          </a:bodyPr>
          <a:lstStyle/>
          <a:p>
            <a:pPr algn="ctr" rtl="1">
              <a:lnSpc>
                <a:spcPts val="6299"/>
              </a:lnSpc>
            </a:pPr>
            <a:r>
              <a:rPr lang="he-IL" sz="4500">
                <a:solidFill>
                  <a:srgbClr val="000000"/>
                </a:solidFill>
                <a:latin typeface="Heebo Light"/>
                <a:ea typeface="Heebo Light"/>
                <a:cs typeface="Heebo Light"/>
                <a:sym typeface="Heebo Light"/>
                <a:rtl/>
              </a:rPr>
              <a:t> לזכרה של עמית מן</a:t>
            </a:r>
          </a:p>
        </p:txBody>
      </p:sp>
      <p:sp>
        <p:nvSpPr>
          <p:cNvPr id="13" name="TextBox 13"/>
          <p:cNvSpPr txBox="1"/>
          <p:nvPr/>
        </p:nvSpPr>
        <p:spPr>
          <a:xfrm>
            <a:off x="9466198" y="3616510"/>
            <a:ext cx="7775553" cy="4937249"/>
          </a:xfrm>
          <a:prstGeom prst="rect">
            <a:avLst/>
          </a:prstGeom>
        </p:spPr>
        <p:txBody>
          <a:bodyPr lIns="0" tIns="0" rIns="0" bIns="0" rtlCol="0" anchor="t">
            <a:spAutoFit/>
          </a:bodyPr>
          <a:lstStyle/>
          <a:p>
            <a:pPr algn="ctr" rtl="1">
              <a:lnSpc>
                <a:spcPts val="3479"/>
              </a:lnSpc>
            </a:pPr>
            <a:r>
              <a:rPr lang="he-IL" sz="2899" dirty="0" err="1">
                <a:solidFill>
                  <a:srgbClr val="000000"/>
                </a:solidFill>
                <a:latin typeface="Heebo Light"/>
                <a:ea typeface="Heebo Light"/>
                <a:cs typeface="Heebo Light"/>
                <a:sym typeface="Heebo Light"/>
                <a:rtl/>
              </a:rPr>
              <a:t>פראמדיקית</a:t>
            </a:r>
            <a:r>
              <a:rPr lang="he-IL" sz="2899" dirty="0">
                <a:solidFill>
                  <a:srgbClr val="000000"/>
                </a:solidFill>
                <a:latin typeface="Heebo Light"/>
                <a:ea typeface="Heebo Light"/>
                <a:cs typeface="Heebo Light"/>
                <a:sym typeface="Heebo Light"/>
                <a:rtl/>
              </a:rPr>
              <a:t> מקיבוץ בארי. כשהחלו האירועים ,הגיעה ישר למרפאה. במהלך שעות ארוכות טיפלה וניסתה לרפא פצועים קשים, כמו גם להזעיק עזרה עד שהמרפאה נפרצה.</a:t>
            </a:r>
          </a:p>
          <a:p>
            <a:pPr algn="ctr" rtl="1">
              <a:lnSpc>
                <a:spcPts val="3479"/>
              </a:lnSpc>
            </a:pPr>
            <a:endParaRPr lang="he-IL" sz="2899" dirty="0">
              <a:solidFill>
                <a:srgbClr val="000000"/>
              </a:solidFill>
              <a:latin typeface="Heebo Light"/>
              <a:ea typeface="Heebo Light"/>
              <a:cs typeface="Heebo Light"/>
              <a:sym typeface="Heebo Light"/>
              <a:rtl/>
            </a:endParaRPr>
          </a:p>
          <a:p>
            <a:pPr algn="ctr" rtl="1">
              <a:lnSpc>
                <a:spcPts val="3479"/>
              </a:lnSpc>
            </a:pPr>
            <a:r>
              <a:rPr lang="he-IL" sz="2899" dirty="0">
                <a:solidFill>
                  <a:srgbClr val="000000"/>
                </a:solidFill>
                <a:latin typeface="Heebo Light"/>
                <a:ea typeface="Heebo Light"/>
                <a:cs typeface="Heebo Light"/>
                <a:sym typeface="Heebo Light"/>
                <a:rtl/>
              </a:rPr>
              <a:t>הרבה פעמים אומרים על מישהו שהוא שר כמו מלאך - במקרה שלה, זה גם היה נכון. אחותה חביבה סיפרה לנו שהחלום הגדול של עמית היה להופיע על במות בכל העולם. היום, למרות שהיא בצד השני, זכינו להגשים איתה יחד את החלום, והיא הופיעה על הבמות הגדולות.</a:t>
            </a:r>
          </a:p>
          <a:p>
            <a:pPr algn="ctr" rtl="1">
              <a:lnSpc>
                <a:spcPts val="3479"/>
              </a:lnSpc>
            </a:pPr>
            <a:endParaRPr lang="he-IL" sz="2899" dirty="0">
              <a:solidFill>
                <a:srgbClr val="000000"/>
              </a:solidFill>
              <a:latin typeface="Heebo Light"/>
              <a:ea typeface="Heebo Light"/>
              <a:cs typeface="Heebo Light"/>
              <a:sym typeface="Heebo Light"/>
              <a:rtl/>
            </a:endParaRPr>
          </a:p>
        </p:txBody>
      </p:sp>
      <p:pic>
        <p:nvPicPr>
          <p:cNvPr id="23" name="מציין מיקום של תמונה 7">
            <a:extLst>
              <a:ext uri="{FF2B5EF4-FFF2-40B4-BE49-F238E27FC236}">
                <a16:creationId xmlns:a16="http://schemas.microsoft.com/office/drawing/2014/main" id="{4937AC92-28B1-94D8-A78D-1A4FF12AC10E}"/>
              </a:ext>
            </a:extLst>
          </p:cNvPr>
          <p:cNvPicPr>
            <a:picLocks noChangeAspect="1"/>
          </p:cNvPicPr>
          <p:nvPr/>
        </p:nvPicPr>
        <p:blipFill>
          <a:blip r:embed="rId6">
            <a:extLst>
              <a:ext uri="{28A0092B-C50C-407E-A947-70E740481C1C}">
                <a14:useLocalDpi xmlns:a14="http://schemas.microsoft.com/office/drawing/2010/main" val="0"/>
              </a:ext>
            </a:extLst>
          </a:blip>
          <a:srcRect l="28997" r="-10209"/>
          <a:stretch>
            <a:fillRect/>
          </a:stretch>
        </p:blipFill>
        <p:spPr>
          <a:xfrm>
            <a:off x="0" y="171268"/>
            <a:ext cx="9518395" cy="9272229"/>
          </a:xfrm>
          <a:prstGeom prst="rect">
            <a:avLst/>
          </a:prstGeom>
        </p:spPr>
      </p:pic>
      <p:grpSp>
        <p:nvGrpSpPr>
          <p:cNvPr id="4" name="Group 5">
            <a:extLst>
              <a:ext uri="{FF2B5EF4-FFF2-40B4-BE49-F238E27FC236}">
                <a16:creationId xmlns:a16="http://schemas.microsoft.com/office/drawing/2014/main" id="{80BFBBF4-D200-444D-BD89-BD38A531823A}"/>
              </a:ext>
            </a:extLst>
          </p:cNvPr>
          <p:cNvGrpSpPr/>
          <p:nvPr/>
        </p:nvGrpSpPr>
        <p:grpSpPr>
          <a:xfrm>
            <a:off x="0" y="8922766"/>
            <a:ext cx="18288000" cy="1364234"/>
            <a:chOff x="0" y="0"/>
            <a:chExt cx="24384000" cy="1818978"/>
          </a:xfrm>
        </p:grpSpPr>
        <p:sp>
          <p:nvSpPr>
            <p:cNvPr id="6" name="Freeform 6">
              <a:extLst>
                <a:ext uri="{FF2B5EF4-FFF2-40B4-BE49-F238E27FC236}">
                  <a16:creationId xmlns:a16="http://schemas.microsoft.com/office/drawing/2014/main" id="{B56134CF-C8A0-8889-F7A7-B7BE804A19AC}"/>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7"/>
              <a:stretch>
                <a:fillRect l="-186810" t="-1631" r="-934465"/>
              </a:stretch>
            </a:blipFill>
          </p:spPr>
        </p:sp>
        <p:grpSp>
          <p:nvGrpSpPr>
            <p:cNvPr id="7" name="Group 7">
              <a:extLst>
                <a:ext uri="{FF2B5EF4-FFF2-40B4-BE49-F238E27FC236}">
                  <a16:creationId xmlns:a16="http://schemas.microsoft.com/office/drawing/2014/main" id="{1057702F-6BCD-316C-B014-1E773526EF04}"/>
                </a:ext>
              </a:extLst>
            </p:cNvPr>
            <p:cNvGrpSpPr/>
            <p:nvPr/>
          </p:nvGrpSpPr>
          <p:grpSpPr>
            <a:xfrm>
              <a:off x="16571268" y="0"/>
              <a:ext cx="4735616" cy="1365282"/>
              <a:chOff x="0" y="0"/>
              <a:chExt cx="947713" cy="273226"/>
            </a:xfrm>
          </p:grpSpPr>
          <p:sp>
            <p:nvSpPr>
              <p:cNvPr id="25" name="Freeform 8">
                <a:extLst>
                  <a:ext uri="{FF2B5EF4-FFF2-40B4-BE49-F238E27FC236}">
                    <a16:creationId xmlns:a16="http://schemas.microsoft.com/office/drawing/2014/main" id="{81EB006E-8EFB-C80D-B1E4-A7F99E1CD50D}"/>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6" name="TextBox 9">
                <a:extLst>
                  <a:ext uri="{FF2B5EF4-FFF2-40B4-BE49-F238E27FC236}">
                    <a16:creationId xmlns:a16="http://schemas.microsoft.com/office/drawing/2014/main" id="{7E0D07FF-C459-B930-C561-941C92883247}"/>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8" name="Freeform 10">
              <a:extLst>
                <a:ext uri="{FF2B5EF4-FFF2-40B4-BE49-F238E27FC236}">
                  <a16:creationId xmlns:a16="http://schemas.microsoft.com/office/drawing/2014/main" id="{8DA67CD7-DA7F-F3E0-56EB-49680D21447D}"/>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8"/>
              <a:stretch>
                <a:fillRect/>
              </a:stretch>
            </a:blipFill>
          </p:spPr>
        </p:sp>
        <p:sp>
          <p:nvSpPr>
            <p:cNvPr id="22" name="AutoShape 11">
              <a:extLst>
                <a:ext uri="{FF2B5EF4-FFF2-40B4-BE49-F238E27FC236}">
                  <a16:creationId xmlns:a16="http://schemas.microsoft.com/office/drawing/2014/main" id="{D92D7693-E348-1FBF-6532-3FFFF6FD4E08}"/>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4" name="TextBox 12">
              <a:extLst>
                <a:ext uri="{FF2B5EF4-FFF2-40B4-BE49-F238E27FC236}">
                  <a16:creationId xmlns:a16="http://schemas.microsoft.com/office/drawing/2014/main" id="{25D3333C-F1C6-C9B3-AC99-7C4F67D74B72}"/>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מדיה מקוונת 1" title="Gilad Segev &amp; Amit Mann - Hello (Cover) Project Heroes | גלעד שגב ועמית מן ז&quot;ל (פרויקט גיבורים)">
            <a:hlinkClick r:id="" action="ppaction://media"/>
            <a:extLst>
              <a:ext uri="{FF2B5EF4-FFF2-40B4-BE49-F238E27FC236}">
                <a16:creationId xmlns:a16="http://schemas.microsoft.com/office/drawing/2014/main" id="{D8D96EA3-9E8E-F112-5F99-13705A9FD39B}"/>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4581" t="-910" r="-6657" b="-132403"/>
            </a:stretch>
          </a:blipFill>
        </p:spPr>
      </p:sp>
      <p:sp>
        <p:nvSpPr>
          <p:cNvPr id="3" name="Freeform 3"/>
          <p:cNvSpPr/>
          <p:nvPr/>
        </p:nvSpPr>
        <p:spPr>
          <a:xfrm>
            <a:off x="4396300" y="2796426"/>
            <a:ext cx="13075391" cy="6898495"/>
          </a:xfrm>
          <a:custGeom>
            <a:avLst/>
            <a:gdLst/>
            <a:ahLst/>
            <a:cxnLst/>
            <a:rect l="l" t="t" r="r" b="b"/>
            <a:pathLst>
              <a:path w="13075391" h="6898495">
                <a:moveTo>
                  <a:pt x="0" y="0"/>
                </a:moveTo>
                <a:lnTo>
                  <a:pt x="13075390" y="0"/>
                </a:lnTo>
                <a:lnTo>
                  <a:pt x="13075390" y="6898495"/>
                </a:lnTo>
                <a:lnTo>
                  <a:pt x="0" y="6898495"/>
                </a:lnTo>
                <a:lnTo>
                  <a:pt x="0" y="0"/>
                </a:lnTo>
                <a:close/>
              </a:path>
            </a:pathLst>
          </a:custGeom>
          <a:blipFill>
            <a:blip r:embed="rId3"/>
            <a:stretch>
              <a:fillRect/>
            </a:stretch>
          </a:blipFill>
        </p:spPr>
      </p:sp>
      <p:grpSp>
        <p:nvGrpSpPr>
          <p:cNvPr id="4" name="Group 4"/>
          <p:cNvGrpSpPr/>
          <p:nvPr/>
        </p:nvGrpSpPr>
        <p:grpSpPr>
          <a:xfrm>
            <a:off x="1073553" y="1899093"/>
            <a:ext cx="6522249" cy="5186458"/>
            <a:chOff x="0" y="0"/>
            <a:chExt cx="8696332" cy="6915278"/>
          </a:xfrm>
        </p:grpSpPr>
        <p:sp>
          <p:nvSpPr>
            <p:cNvPr id="5" name="Freeform 5"/>
            <p:cNvSpPr/>
            <p:nvPr/>
          </p:nvSpPr>
          <p:spPr>
            <a:xfrm>
              <a:off x="17307" y="51388"/>
              <a:ext cx="8661729" cy="6812485"/>
            </a:xfrm>
            <a:custGeom>
              <a:avLst/>
              <a:gdLst/>
              <a:ahLst/>
              <a:cxnLst/>
              <a:rect l="l" t="t" r="r" b="b"/>
              <a:pathLst>
                <a:path w="8661729" h="6812485">
                  <a:moveTo>
                    <a:pt x="0" y="1095845"/>
                  </a:moveTo>
                  <a:cubicBezTo>
                    <a:pt x="0" y="490754"/>
                    <a:pt x="167096" y="0"/>
                    <a:pt x="373131" y="0"/>
                  </a:cubicBezTo>
                  <a:lnTo>
                    <a:pt x="8288597" y="0"/>
                  </a:lnTo>
                  <a:cubicBezTo>
                    <a:pt x="8494720" y="0"/>
                    <a:pt x="8661729" y="490754"/>
                    <a:pt x="8661729" y="1095845"/>
                  </a:cubicBezTo>
                  <a:lnTo>
                    <a:pt x="8661729" y="5716639"/>
                  </a:lnTo>
                  <a:cubicBezTo>
                    <a:pt x="8661729" y="6321988"/>
                    <a:pt x="8494633" y="6812485"/>
                    <a:pt x="8288597" y="6812485"/>
                  </a:cubicBezTo>
                  <a:lnTo>
                    <a:pt x="373131" y="6812485"/>
                  </a:lnTo>
                  <a:cubicBezTo>
                    <a:pt x="167096" y="6812485"/>
                    <a:pt x="0" y="6321988"/>
                    <a:pt x="0" y="5716639"/>
                  </a:cubicBezTo>
                  <a:close/>
                </a:path>
              </a:pathLst>
            </a:custGeom>
            <a:solidFill>
              <a:srgbClr val="FFFFFF"/>
            </a:solidFill>
          </p:spPr>
        </p:sp>
        <p:sp>
          <p:nvSpPr>
            <p:cNvPr id="6" name="Freeform 6"/>
            <p:cNvSpPr/>
            <p:nvPr/>
          </p:nvSpPr>
          <p:spPr>
            <a:xfrm>
              <a:off x="0" y="0"/>
              <a:ext cx="8696347" cy="6915261"/>
            </a:xfrm>
            <a:custGeom>
              <a:avLst/>
              <a:gdLst/>
              <a:ahLst/>
              <a:cxnLst/>
              <a:rect l="l" t="t" r="r" b="b"/>
              <a:pathLst>
                <a:path w="8696347" h="6915261">
                  <a:moveTo>
                    <a:pt x="0" y="1147233"/>
                  </a:moveTo>
                  <a:cubicBezTo>
                    <a:pt x="0" y="513107"/>
                    <a:pt x="174970" y="0"/>
                    <a:pt x="390438" y="0"/>
                  </a:cubicBezTo>
                  <a:lnTo>
                    <a:pt x="8305904" y="0"/>
                  </a:lnTo>
                  <a:lnTo>
                    <a:pt x="8305904" y="51388"/>
                  </a:lnTo>
                  <a:lnTo>
                    <a:pt x="8305904" y="0"/>
                  </a:lnTo>
                  <a:cubicBezTo>
                    <a:pt x="8521372" y="0"/>
                    <a:pt x="8696347" y="513107"/>
                    <a:pt x="8696347" y="1147233"/>
                  </a:cubicBezTo>
                  <a:lnTo>
                    <a:pt x="8679036" y="1147233"/>
                  </a:lnTo>
                  <a:lnTo>
                    <a:pt x="8696347" y="1147233"/>
                  </a:lnTo>
                  <a:lnTo>
                    <a:pt x="8696347" y="5768027"/>
                  </a:lnTo>
                  <a:lnTo>
                    <a:pt x="8679036" y="5768027"/>
                  </a:lnTo>
                  <a:lnTo>
                    <a:pt x="8696347" y="5768027"/>
                  </a:lnTo>
                  <a:cubicBezTo>
                    <a:pt x="8696347" y="6402153"/>
                    <a:pt x="8521372" y="6915261"/>
                    <a:pt x="8305904" y="6915261"/>
                  </a:cubicBezTo>
                  <a:lnTo>
                    <a:pt x="8305904" y="6863873"/>
                  </a:lnTo>
                  <a:lnTo>
                    <a:pt x="8305904" y="6915261"/>
                  </a:lnTo>
                  <a:lnTo>
                    <a:pt x="390438" y="6915261"/>
                  </a:lnTo>
                  <a:lnTo>
                    <a:pt x="390438" y="6863873"/>
                  </a:lnTo>
                  <a:lnTo>
                    <a:pt x="390438" y="6915261"/>
                  </a:lnTo>
                  <a:cubicBezTo>
                    <a:pt x="174970" y="6915261"/>
                    <a:pt x="0" y="6402153"/>
                    <a:pt x="0" y="5768027"/>
                  </a:cubicBezTo>
                  <a:lnTo>
                    <a:pt x="0" y="1147233"/>
                  </a:lnTo>
                  <a:lnTo>
                    <a:pt x="17307" y="1147233"/>
                  </a:lnTo>
                  <a:lnTo>
                    <a:pt x="0" y="1147233"/>
                  </a:lnTo>
                  <a:moveTo>
                    <a:pt x="34613" y="1147233"/>
                  </a:moveTo>
                  <a:lnTo>
                    <a:pt x="34613" y="5768027"/>
                  </a:lnTo>
                  <a:lnTo>
                    <a:pt x="17307" y="5768027"/>
                  </a:lnTo>
                  <a:lnTo>
                    <a:pt x="34613" y="5768027"/>
                  </a:lnTo>
                  <a:cubicBezTo>
                    <a:pt x="34613" y="6344342"/>
                    <a:pt x="193748" y="6812485"/>
                    <a:pt x="390438" y="6812485"/>
                  </a:cubicBezTo>
                  <a:lnTo>
                    <a:pt x="8305904" y="6812485"/>
                  </a:lnTo>
                  <a:cubicBezTo>
                    <a:pt x="8502594" y="6812485"/>
                    <a:pt x="8661729" y="6344342"/>
                    <a:pt x="8661729" y="5768027"/>
                  </a:cubicBezTo>
                  <a:lnTo>
                    <a:pt x="8661729" y="1147233"/>
                  </a:lnTo>
                  <a:cubicBezTo>
                    <a:pt x="8661729" y="570919"/>
                    <a:pt x="8502595" y="102776"/>
                    <a:pt x="8305904" y="102776"/>
                  </a:cubicBezTo>
                  <a:lnTo>
                    <a:pt x="390438" y="102776"/>
                  </a:lnTo>
                  <a:lnTo>
                    <a:pt x="390438" y="51388"/>
                  </a:lnTo>
                  <a:lnTo>
                    <a:pt x="390438" y="102776"/>
                  </a:lnTo>
                  <a:cubicBezTo>
                    <a:pt x="193748" y="102776"/>
                    <a:pt x="34613" y="570919"/>
                    <a:pt x="34613" y="1147233"/>
                  </a:cubicBezTo>
                  <a:close/>
                </a:path>
              </a:pathLst>
            </a:custGeom>
            <a:solidFill>
              <a:srgbClr val="46ACC7"/>
            </a:solidFill>
          </p:spPr>
        </p:sp>
      </p:grpSp>
      <p:sp>
        <p:nvSpPr>
          <p:cNvPr id="7" name="TextBox 7"/>
          <p:cNvSpPr txBox="1"/>
          <p:nvPr/>
        </p:nvSpPr>
        <p:spPr>
          <a:xfrm>
            <a:off x="1669276" y="3914775"/>
            <a:ext cx="5330803" cy="2457450"/>
          </a:xfrm>
          <a:prstGeom prst="rect">
            <a:avLst/>
          </a:prstGeom>
        </p:spPr>
        <p:txBody>
          <a:bodyPr lIns="0" tIns="0" rIns="0" bIns="0" rtlCol="0" anchor="t">
            <a:spAutoFit/>
          </a:bodyPr>
          <a:lstStyle/>
          <a:p>
            <a:pPr algn="ctr" rtl="1">
              <a:lnSpc>
                <a:spcPts val="3239"/>
              </a:lnSpc>
            </a:pPr>
            <a:r>
              <a:rPr lang="he-IL" sz="2699" b="1">
                <a:solidFill>
                  <a:srgbClr val="000000"/>
                </a:solidFill>
                <a:latin typeface="Heebo Bold"/>
                <a:ea typeface="Heebo Bold"/>
                <a:cs typeface="Heebo Bold"/>
                <a:sym typeface="Heebo Bold"/>
                <a:rtl/>
              </a:rPr>
              <a:t>מהות הגבורה</a:t>
            </a:r>
          </a:p>
          <a:p>
            <a:pPr algn="ctr" rtl="1">
              <a:lnSpc>
                <a:spcPts val="3239"/>
              </a:lnSpc>
            </a:pPr>
            <a:r>
              <a:rPr lang="he-IL" sz="2699">
                <a:solidFill>
                  <a:srgbClr val="000000"/>
                </a:solidFill>
                <a:latin typeface="Heebo Light"/>
                <a:ea typeface="Heebo Light"/>
                <a:cs typeface="Heebo Light"/>
                <a:sym typeface="Heebo Light"/>
                <a:rtl/>
              </a:rPr>
              <a:t>הערבות ההדדית שהפגינה עמית, שישר הלכה למרפאה, הטיפול שלה בפצועים במצב בלתי אפשרי, התושייה באזעקה למתן עזרה, יהדהדו בזמן. ילדה עם חלומות, ששמה אותם בצד למען האחר.</a:t>
            </a:r>
          </a:p>
        </p:txBody>
      </p:sp>
      <p:sp>
        <p:nvSpPr>
          <p:cNvPr id="8" name="TextBox 8"/>
          <p:cNvSpPr txBox="1"/>
          <p:nvPr/>
        </p:nvSpPr>
        <p:spPr>
          <a:xfrm>
            <a:off x="2648314" y="2454479"/>
            <a:ext cx="3372727" cy="721995"/>
          </a:xfrm>
          <a:prstGeom prst="rect">
            <a:avLst/>
          </a:prstGeom>
        </p:spPr>
        <p:txBody>
          <a:bodyPr lIns="0" tIns="0" rIns="0" bIns="0" rtlCol="0" anchor="t">
            <a:spAutoFit/>
          </a:bodyPr>
          <a:lstStyle/>
          <a:p>
            <a:pPr marL="0" lvl="0" indent="0" algn="ctr">
              <a:lnSpc>
                <a:spcPts val="5415"/>
              </a:lnSpc>
              <a:spcBef>
                <a:spcPct val="0"/>
              </a:spcBef>
            </a:pPr>
            <a:r>
              <a:rPr lang="en-US" sz="5000" u="none" strike="noStrike">
                <a:solidFill>
                  <a:srgbClr val="1194B7"/>
                </a:solidFill>
                <a:latin typeface="Lancelot"/>
                <a:ea typeface="Lancelot"/>
                <a:cs typeface="Lancelot"/>
                <a:sym typeface="Lancelot"/>
              </a:rPr>
              <a:t>HELLO</a:t>
            </a:r>
          </a:p>
        </p:txBody>
      </p:sp>
      <p:sp>
        <p:nvSpPr>
          <p:cNvPr id="9" name="TextBox 9"/>
          <p:cNvSpPr txBox="1"/>
          <p:nvPr/>
        </p:nvSpPr>
        <p:spPr>
          <a:xfrm>
            <a:off x="1196797" y="3071699"/>
            <a:ext cx="6399005" cy="523875"/>
          </a:xfrm>
          <a:prstGeom prst="rect">
            <a:avLst/>
          </a:prstGeom>
        </p:spPr>
        <p:txBody>
          <a:bodyPr lIns="0" tIns="0" rIns="0" bIns="0" rtlCol="0" anchor="t">
            <a:spAutoFit/>
          </a:bodyPr>
          <a:lstStyle/>
          <a:p>
            <a:pPr algn="ctr" rtl="1">
              <a:lnSpc>
                <a:spcPts val="4200"/>
              </a:lnSpc>
            </a:pPr>
            <a:r>
              <a:rPr lang="he-IL" sz="3000">
                <a:solidFill>
                  <a:srgbClr val="000000"/>
                </a:solidFill>
                <a:latin typeface="Heebo Light"/>
                <a:ea typeface="Heebo Light"/>
                <a:cs typeface="Heebo Light"/>
                <a:sym typeface="Heebo Light"/>
                <a:rtl/>
              </a:rPr>
              <a:t> לזכרה של עמית מן</a:t>
            </a:r>
          </a:p>
        </p:txBody>
      </p:sp>
      <p:grpSp>
        <p:nvGrpSpPr>
          <p:cNvPr id="18" name="Group 5">
            <a:extLst>
              <a:ext uri="{FF2B5EF4-FFF2-40B4-BE49-F238E27FC236}">
                <a16:creationId xmlns:a16="http://schemas.microsoft.com/office/drawing/2014/main" id="{B745D9D6-396C-442B-3471-8DEB54E747F8}"/>
              </a:ext>
            </a:extLst>
          </p:cNvPr>
          <p:cNvGrpSpPr/>
          <p:nvPr/>
        </p:nvGrpSpPr>
        <p:grpSpPr>
          <a:xfrm>
            <a:off x="0" y="8922766"/>
            <a:ext cx="18288000" cy="1364234"/>
            <a:chOff x="0" y="0"/>
            <a:chExt cx="24384000" cy="1818978"/>
          </a:xfrm>
        </p:grpSpPr>
        <p:sp>
          <p:nvSpPr>
            <p:cNvPr id="19" name="Freeform 6">
              <a:extLst>
                <a:ext uri="{FF2B5EF4-FFF2-40B4-BE49-F238E27FC236}">
                  <a16:creationId xmlns:a16="http://schemas.microsoft.com/office/drawing/2014/main" id="{419B8E46-4F7F-05E5-0D42-E39B3DFC71B6}"/>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a:stretch>
                <a:fillRect l="-186810" t="-1631" r="-934465"/>
              </a:stretch>
            </a:blipFill>
          </p:spPr>
        </p:sp>
        <p:grpSp>
          <p:nvGrpSpPr>
            <p:cNvPr id="20" name="Group 7">
              <a:extLst>
                <a:ext uri="{FF2B5EF4-FFF2-40B4-BE49-F238E27FC236}">
                  <a16:creationId xmlns:a16="http://schemas.microsoft.com/office/drawing/2014/main" id="{B29FE275-4A54-B6F9-3BF3-4396DB568FF5}"/>
                </a:ext>
              </a:extLst>
            </p:cNvPr>
            <p:cNvGrpSpPr/>
            <p:nvPr/>
          </p:nvGrpSpPr>
          <p:grpSpPr>
            <a:xfrm>
              <a:off x="16571268" y="0"/>
              <a:ext cx="4735616" cy="1365282"/>
              <a:chOff x="0" y="0"/>
              <a:chExt cx="947713" cy="273226"/>
            </a:xfrm>
          </p:grpSpPr>
          <p:sp>
            <p:nvSpPr>
              <p:cNvPr id="24" name="Freeform 8">
                <a:extLst>
                  <a:ext uri="{FF2B5EF4-FFF2-40B4-BE49-F238E27FC236}">
                    <a16:creationId xmlns:a16="http://schemas.microsoft.com/office/drawing/2014/main" id="{3A70F688-C95F-DEA4-C5F2-D5E6CADF9F59}"/>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5" name="TextBox 9">
                <a:extLst>
                  <a:ext uri="{FF2B5EF4-FFF2-40B4-BE49-F238E27FC236}">
                    <a16:creationId xmlns:a16="http://schemas.microsoft.com/office/drawing/2014/main" id="{24E7B6E4-2D31-C767-7539-F8A2A25F8BD8}"/>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21" name="Freeform 10">
              <a:extLst>
                <a:ext uri="{FF2B5EF4-FFF2-40B4-BE49-F238E27FC236}">
                  <a16:creationId xmlns:a16="http://schemas.microsoft.com/office/drawing/2014/main" id="{84B99D2E-0CD1-F3D3-9324-3F079EAF59AC}"/>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a:stretch>
                <a:fillRect/>
              </a:stretch>
            </a:blipFill>
          </p:spPr>
        </p:sp>
        <p:sp>
          <p:nvSpPr>
            <p:cNvPr id="22" name="AutoShape 11">
              <a:extLst>
                <a:ext uri="{FF2B5EF4-FFF2-40B4-BE49-F238E27FC236}">
                  <a16:creationId xmlns:a16="http://schemas.microsoft.com/office/drawing/2014/main" id="{5A00094F-1603-D0CF-6D2D-BB3D7E49FF16}"/>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3" name="TextBox 12">
              <a:extLst>
                <a:ext uri="{FF2B5EF4-FFF2-40B4-BE49-F238E27FC236}">
                  <a16:creationId xmlns:a16="http://schemas.microsoft.com/office/drawing/2014/main" id="{D177F3AA-520F-E0A1-535F-B0862201F482}"/>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586900">
            <a:off x="331157" y="201482"/>
            <a:ext cx="6762958" cy="8325520"/>
          </a:xfrm>
          <a:custGeom>
            <a:avLst/>
            <a:gdLst/>
            <a:ahLst/>
            <a:cxnLst/>
            <a:rect l="l" t="t" r="r" b="b"/>
            <a:pathLst>
              <a:path w="6762958" h="8325520">
                <a:moveTo>
                  <a:pt x="0" y="0"/>
                </a:moveTo>
                <a:lnTo>
                  <a:pt x="6762958" y="0"/>
                </a:lnTo>
                <a:lnTo>
                  <a:pt x="6762958" y="8325521"/>
                </a:lnTo>
                <a:lnTo>
                  <a:pt x="0" y="8325521"/>
                </a:lnTo>
                <a:lnTo>
                  <a:pt x="0" y="0"/>
                </a:lnTo>
                <a:close/>
              </a:path>
            </a:pathLst>
          </a:custGeom>
          <a:blipFill>
            <a:blip r:embed="rId2"/>
            <a:stretch>
              <a:fillRect r="-47788" b="-15467"/>
            </a:stretch>
          </a:blipFill>
        </p:spPr>
      </p:sp>
      <p:sp>
        <p:nvSpPr>
          <p:cNvPr id="3" name="Freeform 3"/>
          <p:cNvSpPr/>
          <p:nvPr/>
        </p:nvSpPr>
        <p:spPr>
          <a:xfrm flipH="1">
            <a:off x="0" y="0"/>
            <a:ext cx="7726358" cy="10287000"/>
          </a:xfrm>
          <a:custGeom>
            <a:avLst/>
            <a:gdLst/>
            <a:ahLst/>
            <a:cxnLst/>
            <a:rect l="l" t="t" r="r" b="b"/>
            <a:pathLst>
              <a:path w="7726358" h="10287000">
                <a:moveTo>
                  <a:pt x="7726358" y="0"/>
                </a:moveTo>
                <a:lnTo>
                  <a:pt x="0" y="0"/>
                </a:lnTo>
                <a:lnTo>
                  <a:pt x="0" y="10287000"/>
                </a:lnTo>
                <a:lnTo>
                  <a:pt x="7726358" y="10287000"/>
                </a:lnTo>
                <a:lnTo>
                  <a:pt x="7726358" y="0"/>
                </a:lnTo>
                <a:close/>
              </a:path>
            </a:pathLst>
          </a:custGeom>
          <a:blipFill>
            <a:blip r:embed="rId3"/>
            <a:stretch>
              <a:fillRect t="-8182" r="-73371" b="-17061"/>
            </a:stretch>
          </a:blipFill>
        </p:spPr>
      </p:sp>
      <p:sp>
        <p:nvSpPr>
          <p:cNvPr id="4" name="Freeform 4"/>
          <p:cNvSpPr/>
          <p:nvPr/>
        </p:nvSpPr>
        <p:spPr>
          <a:xfrm rot="115566">
            <a:off x="660820" y="104762"/>
            <a:ext cx="6395495" cy="9613281"/>
          </a:xfrm>
          <a:custGeom>
            <a:avLst/>
            <a:gdLst/>
            <a:ahLst/>
            <a:cxnLst/>
            <a:rect l="l" t="t" r="r" b="b"/>
            <a:pathLst>
              <a:path w="6395495" h="9613281">
                <a:moveTo>
                  <a:pt x="0" y="0"/>
                </a:moveTo>
                <a:lnTo>
                  <a:pt x="6395494" y="0"/>
                </a:lnTo>
                <a:lnTo>
                  <a:pt x="6395494" y="9613281"/>
                </a:lnTo>
                <a:lnTo>
                  <a:pt x="0" y="9613281"/>
                </a:lnTo>
                <a:lnTo>
                  <a:pt x="0" y="0"/>
                </a:lnTo>
                <a:close/>
              </a:path>
            </a:pathLst>
          </a:custGeom>
          <a:blipFill>
            <a:blip r:embed="rId4"/>
            <a:stretch>
              <a:fillRect l="-56280"/>
            </a:stretch>
          </a:blipFill>
        </p:spPr>
      </p:sp>
      <p:sp>
        <p:nvSpPr>
          <p:cNvPr id="7" name="TextBox 7"/>
          <p:cNvSpPr txBox="1"/>
          <p:nvPr/>
        </p:nvSpPr>
        <p:spPr>
          <a:xfrm>
            <a:off x="12097177" y="495300"/>
            <a:ext cx="1787291" cy="970217"/>
          </a:xfrm>
          <a:prstGeom prst="rect">
            <a:avLst/>
          </a:prstGeom>
        </p:spPr>
        <p:txBody>
          <a:bodyPr lIns="0" tIns="0" rIns="0" bIns="0" rtlCol="0" anchor="t">
            <a:spAutoFit/>
          </a:bodyPr>
          <a:lstStyle/>
          <a:p>
            <a:pPr algn="ctr">
              <a:lnSpc>
                <a:spcPts val="7585"/>
              </a:lnSpc>
            </a:pPr>
            <a:r>
              <a:rPr lang="en-US" sz="6500" dirty="0">
                <a:solidFill>
                  <a:srgbClr val="1194B7"/>
                </a:solidFill>
                <a:latin typeface="Lancelot"/>
                <a:ea typeface="Lancelot"/>
                <a:cs typeface="Lancelot"/>
                <a:sym typeface="Lancelot"/>
              </a:rPr>
              <a:t>Free</a:t>
            </a:r>
          </a:p>
        </p:txBody>
      </p:sp>
      <p:sp>
        <p:nvSpPr>
          <p:cNvPr id="8" name="TextBox 8"/>
          <p:cNvSpPr txBox="1"/>
          <p:nvPr/>
        </p:nvSpPr>
        <p:spPr>
          <a:xfrm>
            <a:off x="12427164" y="2330558"/>
            <a:ext cx="91029" cy="596836"/>
          </a:xfrm>
          <a:prstGeom prst="rect">
            <a:avLst/>
          </a:prstGeom>
        </p:spPr>
        <p:txBody>
          <a:bodyPr lIns="0" tIns="0" rIns="0" bIns="0" rtlCol="0" anchor="t">
            <a:spAutoFit/>
          </a:bodyPr>
          <a:lstStyle/>
          <a:p>
            <a:pPr algn="l">
              <a:lnSpc>
                <a:spcPts val="4959"/>
              </a:lnSpc>
            </a:pPr>
            <a:r>
              <a:rPr lang="en-US" sz="2879">
                <a:solidFill>
                  <a:srgbClr val="000000"/>
                </a:solidFill>
                <a:latin typeface="Heebo Light"/>
                <a:ea typeface="Heebo Light"/>
                <a:cs typeface="Heebo Light"/>
                <a:sym typeface="Heebo Light"/>
              </a:rPr>
              <a:t> </a:t>
            </a:r>
          </a:p>
        </p:txBody>
      </p:sp>
      <p:sp>
        <p:nvSpPr>
          <p:cNvPr id="9" name="TextBox 9"/>
          <p:cNvSpPr txBox="1"/>
          <p:nvPr/>
        </p:nvSpPr>
        <p:spPr>
          <a:xfrm>
            <a:off x="10201297" y="1257300"/>
            <a:ext cx="5579051" cy="771525"/>
          </a:xfrm>
          <a:prstGeom prst="rect">
            <a:avLst/>
          </a:prstGeom>
        </p:spPr>
        <p:txBody>
          <a:bodyPr lIns="0" tIns="0" rIns="0" bIns="0" rtlCol="0" anchor="t">
            <a:spAutoFit/>
          </a:bodyPr>
          <a:lstStyle/>
          <a:p>
            <a:pPr algn="ctr" rtl="1">
              <a:lnSpc>
                <a:spcPts val="6299"/>
              </a:lnSpc>
            </a:pPr>
            <a:r>
              <a:rPr lang="he-IL" sz="4500" dirty="0">
                <a:solidFill>
                  <a:srgbClr val="000000"/>
                </a:solidFill>
                <a:latin typeface="Heebo Light"/>
                <a:ea typeface="Heebo Light"/>
                <a:cs typeface="Heebo Light"/>
                <a:sym typeface="Heebo Light"/>
                <a:rtl/>
              </a:rPr>
              <a:t>גבורתם של החטופים</a:t>
            </a:r>
          </a:p>
        </p:txBody>
      </p:sp>
      <p:sp>
        <p:nvSpPr>
          <p:cNvPr id="10" name="TextBox 10"/>
          <p:cNvSpPr txBox="1"/>
          <p:nvPr/>
        </p:nvSpPr>
        <p:spPr>
          <a:xfrm>
            <a:off x="5831217" y="203983"/>
            <a:ext cx="123526" cy="1154821"/>
          </a:xfrm>
          <a:prstGeom prst="rect">
            <a:avLst/>
          </a:prstGeom>
        </p:spPr>
        <p:txBody>
          <a:bodyPr lIns="0" tIns="0" rIns="0" bIns="0" rtlCol="0" anchor="t">
            <a:spAutoFit/>
          </a:bodyPr>
          <a:lstStyle/>
          <a:p>
            <a:pPr algn="l">
              <a:lnSpc>
                <a:spcPts val="10486"/>
              </a:lnSpc>
            </a:pPr>
            <a:r>
              <a:rPr lang="en-US" sz="4194">
                <a:solidFill>
                  <a:srgbClr val="000000"/>
                </a:solidFill>
                <a:latin typeface="Heebo Light"/>
                <a:ea typeface="Heebo Light"/>
                <a:cs typeface="Heebo Light"/>
                <a:sym typeface="Heebo Light"/>
              </a:rPr>
              <a:t> </a:t>
            </a:r>
          </a:p>
        </p:txBody>
      </p:sp>
      <p:sp>
        <p:nvSpPr>
          <p:cNvPr id="11" name="TextBox 11"/>
          <p:cNvSpPr txBox="1"/>
          <p:nvPr/>
        </p:nvSpPr>
        <p:spPr>
          <a:xfrm>
            <a:off x="8660956" y="2348183"/>
            <a:ext cx="8349962" cy="6275423"/>
          </a:xfrm>
          <a:prstGeom prst="rect">
            <a:avLst/>
          </a:prstGeom>
        </p:spPr>
        <p:txBody>
          <a:bodyPr wrap="square" lIns="0" tIns="0" rIns="0" bIns="0" rtlCol="0" anchor="t">
            <a:spAutoFit/>
          </a:bodyPr>
          <a:lstStyle/>
          <a:p>
            <a:pPr algn="ctr" rtl="1">
              <a:lnSpc>
                <a:spcPts val="3799"/>
              </a:lnSpc>
            </a:pPr>
            <a:r>
              <a:rPr lang="he-IL" sz="3200" b="1" dirty="0">
                <a:solidFill>
                  <a:srgbClr val="3CA2BE"/>
                </a:solidFill>
                <a:latin typeface="Heebo Black" pitchFamily="2" charset="-79"/>
                <a:ea typeface="Heebo Light"/>
                <a:cs typeface="Heebo Black" pitchFamily="2" charset="-79"/>
                <a:sym typeface="Heebo Light"/>
                <a:rtl/>
              </a:rPr>
              <a:t>מבין החטופים, התגלו גם כן סיפורי גבורה רבים:</a:t>
            </a:r>
          </a:p>
          <a:p>
            <a:pPr algn="ctr" rtl="1">
              <a:lnSpc>
                <a:spcPts val="3799"/>
              </a:lnSpc>
            </a:pPr>
            <a:r>
              <a:rPr lang="he-IL" sz="3000" dirty="0">
                <a:solidFill>
                  <a:srgbClr val="000000"/>
                </a:solidFill>
                <a:latin typeface="Heebo Bold" pitchFamily="2" charset="-79"/>
                <a:ea typeface="Heebo Light"/>
                <a:cs typeface="Heebo Bold" pitchFamily="2" charset="-79"/>
                <a:sym typeface="Heebo Light"/>
                <a:rtl/>
              </a:rPr>
              <a:t>יותם חיים </a:t>
            </a:r>
            <a:r>
              <a:rPr lang="he-IL" sz="3000" dirty="0">
                <a:solidFill>
                  <a:srgbClr val="000000"/>
                </a:solidFill>
                <a:latin typeface="Heebo Light"/>
                <a:ea typeface="Heebo Light"/>
                <a:cs typeface="Heebo Light"/>
                <a:sym typeface="Heebo Light"/>
                <a:rtl/>
              </a:rPr>
              <a:t>היה מוזיקאי, שנחטף מביתו</a:t>
            </a:r>
          </a:p>
          <a:p>
            <a:pPr algn="ctr" rtl="1">
              <a:lnSpc>
                <a:spcPts val="3799"/>
              </a:lnSpc>
            </a:pPr>
            <a:r>
              <a:rPr lang="he-IL" sz="3000" dirty="0">
                <a:solidFill>
                  <a:srgbClr val="000000"/>
                </a:solidFill>
                <a:latin typeface="Heebo Light"/>
                <a:ea typeface="Heebo Light"/>
                <a:cs typeface="Heebo Light"/>
                <a:sym typeface="Heebo Light"/>
                <a:rtl/>
              </a:rPr>
              <a:t>למרות כל הקשיים שהיו לו בחייו, שגרמו למכרים שלו לשער שהוא מאד יתקשה בשבי, לא רק שהוא שרד, הוא התגבר על הכול והצליח לברוח מהשבי. </a:t>
            </a:r>
            <a:br>
              <a:rPr lang="en-US" sz="3000" dirty="0">
                <a:solidFill>
                  <a:srgbClr val="000000"/>
                </a:solidFill>
                <a:latin typeface="Heebo Light"/>
                <a:ea typeface="Heebo Light"/>
                <a:cs typeface="Heebo Light"/>
                <a:sym typeface="Heebo Light"/>
                <a:rtl/>
              </a:rPr>
            </a:br>
            <a:endParaRPr lang="he-IL" sz="3000" dirty="0">
              <a:solidFill>
                <a:srgbClr val="000000"/>
              </a:solidFill>
              <a:latin typeface="Heebo Light"/>
              <a:ea typeface="Heebo Light"/>
              <a:cs typeface="Heebo Light"/>
              <a:sym typeface="Heebo Light"/>
              <a:rtl/>
            </a:endParaRPr>
          </a:p>
          <a:p>
            <a:pPr algn="ctr" rtl="1">
              <a:lnSpc>
                <a:spcPts val="3799"/>
              </a:lnSpc>
            </a:pPr>
            <a:r>
              <a:rPr lang="he-IL" sz="3000" dirty="0">
                <a:solidFill>
                  <a:srgbClr val="000000"/>
                </a:solidFill>
                <a:latin typeface="Heebo Bold" pitchFamily="2" charset="-79"/>
                <a:ea typeface="Heebo Light"/>
                <a:cs typeface="Heebo Bold" pitchFamily="2" charset="-79"/>
                <a:sym typeface="Heebo Light"/>
                <a:rtl/>
              </a:rPr>
              <a:t>אלי שרעבי</a:t>
            </a:r>
            <a:r>
              <a:rPr lang="he-IL" sz="3000" dirty="0">
                <a:solidFill>
                  <a:srgbClr val="000000"/>
                </a:solidFill>
                <a:latin typeface="Heebo Light"/>
                <a:ea typeface="Heebo Light"/>
                <a:cs typeface="Heebo Light"/>
                <a:sym typeface="Heebo Light"/>
                <a:rtl/>
              </a:rPr>
              <a:t>, שאיבד את משפחתו, מצליח לחזק את כל מי שמנסה לחזק אותו. </a:t>
            </a:r>
            <a:br>
              <a:rPr lang="en-US" sz="3000" dirty="0">
                <a:solidFill>
                  <a:srgbClr val="000000"/>
                </a:solidFill>
                <a:latin typeface="Heebo Light"/>
                <a:ea typeface="Heebo Light"/>
                <a:cs typeface="Heebo Light"/>
                <a:sym typeface="Heebo Light"/>
                <a:rtl/>
              </a:rPr>
            </a:br>
            <a:endParaRPr lang="he-IL" sz="3000" dirty="0">
              <a:solidFill>
                <a:srgbClr val="000000"/>
              </a:solidFill>
              <a:latin typeface="Heebo Light"/>
              <a:ea typeface="Heebo Light"/>
              <a:cs typeface="Heebo Light"/>
              <a:sym typeface="Heebo Light"/>
              <a:rtl/>
            </a:endParaRPr>
          </a:p>
          <a:p>
            <a:pPr algn="ctr" rtl="1">
              <a:lnSpc>
                <a:spcPts val="3799"/>
              </a:lnSpc>
            </a:pPr>
            <a:r>
              <a:rPr lang="he-IL" sz="3000" dirty="0">
                <a:solidFill>
                  <a:srgbClr val="000000"/>
                </a:solidFill>
                <a:latin typeface="Heebo Bold" pitchFamily="2" charset="-79"/>
                <a:ea typeface="Heebo Light"/>
                <a:cs typeface="Heebo Bold" pitchFamily="2" charset="-79"/>
                <a:sym typeface="Heebo Light"/>
                <a:rtl/>
              </a:rPr>
              <a:t>גדי מוזס</a:t>
            </a:r>
            <a:r>
              <a:rPr lang="he-IL" sz="3000" dirty="0">
                <a:solidFill>
                  <a:srgbClr val="000000"/>
                </a:solidFill>
                <a:latin typeface="Heebo Light"/>
                <a:ea typeface="Heebo Light"/>
                <a:cs typeface="Heebo Light"/>
                <a:sym typeface="Heebo Light"/>
                <a:rtl/>
              </a:rPr>
              <a:t>, שבקשתו הראשונה אחרי שחזר מהשבי הייתה לחזור לבנות מחדש את הקיבוץ.</a:t>
            </a:r>
          </a:p>
          <a:p>
            <a:pPr algn="ctr" rtl="1">
              <a:lnSpc>
                <a:spcPts val="3799"/>
              </a:lnSpc>
            </a:pPr>
            <a:endParaRPr lang="he-IL" sz="3000" dirty="0">
              <a:solidFill>
                <a:srgbClr val="000000"/>
              </a:solidFill>
              <a:latin typeface="Heebo Light"/>
              <a:ea typeface="Heebo Light"/>
              <a:cs typeface="Heebo Light"/>
              <a:sym typeface="Heebo Light"/>
              <a:rtl/>
            </a:endParaRPr>
          </a:p>
          <a:p>
            <a:pPr algn="ctr" rtl="1">
              <a:lnSpc>
                <a:spcPts val="3799"/>
              </a:lnSpc>
            </a:pPr>
            <a:r>
              <a:rPr lang="he-IL" sz="3000" dirty="0">
                <a:solidFill>
                  <a:srgbClr val="000000"/>
                </a:solidFill>
                <a:latin typeface="Heebo Light"/>
                <a:ea typeface="Heebo Light"/>
                <a:cs typeface="Heebo Light"/>
                <a:sym typeface="Heebo Light"/>
                <a:rtl/>
              </a:rPr>
              <a:t>השיר הזה מוקדש לכל משפחות החטופים.</a:t>
            </a:r>
          </a:p>
        </p:txBody>
      </p:sp>
      <p:sp>
        <p:nvSpPr>
          <p:cNvPr id="12" name="Freeform 12"/>
          <p:cNvSpPr/>
          <p:nvPr/>
        </p:nvSpPr>
        <p:spPr>
          <a:xfrm>
            <a:off x="8412574" y="2095500"/>
            <a:ext cx="8846726" cy="26863"/>
          </a:xfrm>
          <a:custGeom>
            <a:avLst/>
            <a:gdLst/>
            <a:ahLst/>
            <a:cxnLst/>
            <a:rect l="l" t="t" r="r" b="b"/>
            <a:pathLst>
              <a:path w="8846726" h="26863">
                <a:moveTo>
                  <a:pt x="0" y="0"/>
                </a:moveTo>
                <a:lnTo>
                  <a:pt x="8846726" y="0"/>
                </a:lnTo>
                <a:lnTo>
                  <a:pt x="8846726" y="26862"/>
                </a:lnTo>
                <a:lnTo>
                  <a:pt x="0" y="26862"/>
                </a:lnTo>
                <a:lnTo>
                  <a:pt x="0" y="0"/>
                </a:lnTo>
                <a:close/>
              </a:path>
            </a:pathLst>
          </a:custGeom>
          <a:blipFill>
            <a:blip r:embed="rId5"/>
            <a:stretch>
              <a:fillRect/>
            </a:stretch>
          </a:blipFill>
        </p:spPr>
      </p:sp>
      <p:pic>
        <p:nvPicPr>
          <p:cNvPr id="22" name="תמונה 21">
            <a:extLst>
              <a:ext uri="{FF2B5EF4-FFF2-40B4-BE49-F238E27FC236}">
                <a16:creationId xmlns:a16="http://schemas.microsoft.com/office/drawing/2014/main" id="{5BDD6E27-2730-D9E9-3B61-4A2C43D76EF3}"/>
              </a:ext>
            </a:extLst>
          </p:cNvPr>
          <p:cNvPicPr>
            <a:picLocks noChangeAspect="1"/>
          </p:cNvPicPr>
          <p:nvPr/>
        </p:nvPicPr>
        <p:blipFill>
          <a:blip r:embed="rId6">
            <a:extLst>
              <a:ext uri="{28A0092B-C50C-407E-A947-70E740481C1C}">
                <a14:useLocalDpi xmlns:a14="http://schemas.microsoft.com/office/drawing/2010/main" val="0"/>
              </a:ext>
            </a:extLst>
          </a:blip>
          <a:srcRect l="13994"/>
          <a:stretch>
            <a:fillRect/>
          </a:stretch>
        </p:blipFill>
        <p:spPr>
          <a:xfrm>
            <a:off x="-1" y="1034102"/>
            <a:ext cx="6449337" cy="7895004"/>
          </a:xfrm>
          <a:prstGeom prst="rect">
            <a:avLst/>
          </a:prstGeom>
        </p:spPr>
      </p:pic>
      <p:grpSp>
        <p:nvGrpSpPr>
          <p:cNvPr id="5" name="Group 5">
            <a:extLst>
              <a:ext uri="{FF2B5EF4-FFF2-40B4-BE49-F238E27FC236}">
                <a16:creationId xmlns:a16="http://schemas.microsoft.com/office/drawing/2014/main" id="{3EF5D971-BBE4-0396-0448-D7A099E0CCC0}"/>
              </a:ext>
            </a:extLst>
          </p:cNvPr>
          <p:cNvGrpSpPr/>
          <p:nvPr/>
        </p:nvGrpSpPr>
        <p:grpSpPr>
          <a:xfrm>
            <a:off x="0" y="8922766"/>
            <a:ext cx="18288000" cy="1364234"/>
            <a:chOff x="0" y="0"/>
            <a:chExt cx="24384000" cy="1818978"/>
          </a:xfrm>
        </p:grpSpPr>
        <p:sp>
          <p:nvSpPr>
            <p:cNvPr id="6" name="Freeform 6">
              <a:extLst>
                <a:ext uri="{FF2B5EF4-FFF2-40B4-BE49-F238E27FC236}">
                  <a16:creationId xmlns:a16="http://schemas.microsoft.com/office/drawing/2014/main" id="{FFA70E31-B2C8-84B9-F1C4-1499E55E251B}"/>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7"/>
              <a:stretch>
                <a:fillRect l="-186810" t="-1631" r="-934465"/>
              </a:stretch>
            </a:blipFill>
          </p:spPr>
        </p:sp>
        <p:grpSp>
          <p:nvGrpSpPr>
            <p:cNvPr id="21" name="Group 7">
              <a:extLst>
                <a:ext uri="{FF2B5EF4-FFF2-40B4-BE49-F238E27FC236}">
                  <a16:creationId xmlns:a16="http://schemas.microsoft.com/office/drawing/2014/main" id="{3AC19155-C09A-0778-3FB6-07E1EA3DECD5}"/>
                </a:ext>
              </a:extLst>
            </p:cNvPr>
            <p:cNvGrpSpPr/>
            <p:nvPr/>
          </p:nvGrpSpPr>
          <p:grpSpPr>
            <a:xfrm>
              <a:off x="16571268" y="0"/>
              <a:ext cx="4735616" cy="1365282"/>
              <a:chOff x="0" y="0"/>
              <a:chExt cx="947713" cy="273226"/>
            </a:xfrm>
          </p:grpSpPr>
          <p:sp>
            <p:nvSpPr>
              <p:cNvPr id="26" name="Freeform 8">
                <a:extLst>
                  <a:ext uri="{FF2B5EF4-FFF2-40B4-BE49-F238E27FC236}">
                    <a16:creationId xmlns:a16="http://schemas.microsoft.com/office/drawing/2014/main" id="{C75EE1F6-F213-00D3-69BD-256D2D0ACFE0}"/>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7" name="TextBox 9">
                <a:extLst>
                  <a:ext uri="{FF2B5EF4-FFF2-40B4-BE49-F238E27FC236}">
                    <a16:creationId xmlns:a16="http://schemas.microsoft.com/office/drawing/2014/main" id="{7B799674-68F6-B379-D96C-C530FC37AD67}"/>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23" name="Freeform 10">
              <a:extLst>
                <a:ext uri="{FF2B5EF4-FFF2-40B4-BE49-F238E27FC236}">
                  <a16:creationId xmlns:a16="http://schemas.microsoft.com/office/drawing/2014/main" id="{BA2A54BA-13E0-B645-A87B-A5CCEFD6B81C}"/>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8"/>
              <a:stretch>
                <a:fillRect/>
              </a:stretch>
            </a:blipFill>
          </p:spPr>
        </p:sp>
        <p:sp>
          <p:nvSpPr>
            <p:cNvPr id="24" name="AutoShape 11">
              <a:extLst>
                <a:ext uri="{FF2B5EF4-FFF2-40B4-BE49-F238E27FC236}">
                  <a16:creationId xmlns:a16="http://schemas.microsoft.com/office/drawing/2014/main" id="{BC2BFA83-3D9C-6437-73A0-F68EF16C6391}"/>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5" name="TextBox 12">
              <a:extLst>
                <a:ext uri="{FF2B5EF4-FFF2-40B4-BE49-F238E27FC236}">
                  <a16:creationId xmlns:a16="http://schemas.microsoft.com/office/drawing/2014/main" id="{D2B5FAA2-18B4-5D4F-B995-FC265F897D37}"/>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673806"/>
            <a:ext cx="9740265" cy="1707737"/>
          </a:xfrm>
          <a:prstGeom prst="rect">
            <a:avLst/>
          </a:prstGeom>
        </p:spPr>
        <p:txBody>
          <a:bodyPr lIns="0" tIns="0" rIns="0" bIns="0" rtlCol="0" anchor="t">
            <a:spAutoFit/>
          </a:bodyPr>
          <a:lstStyle/>
          <a:p>
            <a:pPr algn="ctr">
              <a:lnSpc>
                <a:spcPts val="14022"/>
              </a:lnSpc>
            </a:pPr>
            <a:r>
              <a:rPr lang="en-US" sz="10016" dirty="0">
                <a:solidFill>
                  <a:srgbClr val="FFFFFF"/>
                </a:solidFill>
                <a:latin typeface="Montserrat"/>
                <a:ea typeface="Montserrat"/>
                <a:cs typeface="Montserrat"/>
                <a:sym typeface="Montserrat"/>
              </a:rPr>
              <a:t>LINK TO VIDEO</a:t>
            </a:r>
          </a:p>
        </p:txBody>
      </p:sp>
      <p:pic>
        <p:nvPicPr>
          <p:cNvPr id="12" name="מדיה מקוונת 11" title="גלעד שגב - חופשי (פרויקט גיבורים) | Gilad Segev - Free (Project Heroes)">
            <a:hlinkClick r:id="" action="ppaction://media"/>
            <a:extLst>
              <a:ext uri="{FF2B5EF4-FFF2-40B4-BE49-F238E27FC236}">
                <a16:creationId xmlns:a16="http://schemas.microsoft.com/office/drawing/2014/main" id="{5210070E-D430-CA5D-45B9-386750CADDAA}"/>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תמונה 18">
            <a:extLst>
              <a:ext uri="{FF2B5EF4-FFF2-40B4-BE49-F238E27FC236}">
                <a16:creationId xmlns:a16="http://schemas.microsoft.com/office/drawing/2014/main" id="{3CD0642F-4937-204A-AE38-4429541FB4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grpSp>
        <p:nvGrpSpPr>
          <p:cNvPr id="3" name="Group 3"/>
          <p:cNvGrpSpPr/>
          <p:nvPr/>
        </p:nvGrpSpPr>
        <p:grpSpPr>
          <a:xfrm>
            <a:off x="1679291" y="1028700"/>
            <a:ext cx="6847742" cy="7157101"/>
            <a:chOff x="0" y="0"/>
            <a:chExt cx="7511662" cy="7851016"/>
          </a:xfrm>
        </p:grpSpPr>
        <p:sp>
          <p:nvSpPr>
            <p:cNvPr id="4" name="Freeform 4"/>
            <p:cNvSpPr/>
            <p:nvPr/>
          </p:nvSpPr>
          <p:spPr>
            <a:xfrm>
              <a:off x="14949" y="58341"/>
              <a:ext cx="7481773" cy="7734313"/>
            </a:xfrm>
            <a:custGeom>
              <a:avLst/>
              <a:gdLst/>
              <a:ahLst/>
              <a:cxnLst/>
              <a:rect l="l" t="t" r="r" b="b"/>
              <a:pathLst>
                <a:path w="7481773" h="7734313">
                  <a:moveTo>
                    <a:pt x="0" y="1244130"/>
                  </a:moveTo>
                  <a:cubicBezTo>
                    <a:pt x="0" y="557160"/>
                    <a:pt x="144333" y="0"/>
                    <a:pt x="322301" y="0"/>
                  </a:cubicBezTo>
                  <a:lnTo>
                    <a:pt x="7159472" y="0"/>
                  </a:lnTo>
                  <a:cubicBezTo>
                    <a:pt x="7337515" y="0"/>
                    <a:pt x="7481773" y="557160"/>
                    <a:pt x="7481773" y="1244130"/>
                  </a:cubicBezTo>
                  <a:lnTo>
                    <a:pt x="7481773" y="6490184"/>
                  </a:lnTo>
                  <a:cubicBezTo>
                    <a:pt x="7481773" y="7177445"/>
                    <a:pt x="7337440" y="7734314"/>
                    <a:pt x="7159472" y="7734314"/>
                  </a:cubicBezTo>
                  <a:lnTo>
                    <a:pt x="322301" y="7734314"/>
                  </a:lnTo>
                  <a:cubicBezTo>
                    <a:pt x="144333" y="7734314"/>
                    <a:pt x="0" y="7177445"/>
                    <a:pt x="0" y="6490184"/>
                  </a:cubicBezTo>
                  <a:close/>
                </a:path>
              </a:pathLst>
            </a:custGeom>
            <a:solidFill>
              <a:srgbClr val="FFFFFF"/>
            </a:solidFill>
          </p:spPr>
        </p:sp>
        <p:sp>
          <p:nvSpPr>
            <p:cNvPr id="5" name="Freeform 5"/>
            <p:cNvSpPr/>
            <p:nvPr/>
          </p:nvSpPr>
          <p:spPr>
            <a:xfrm>
              <a:off x="0" y="0"/>
              <a:ext cx="7511678" cy="7850996"/>
            </a:xfrm>
            <a:custGeom>
              <a:avLst/>
              <a:gdLst/>
              <a:ahLst/>
              <a:cxnLst/>
              <a:rect l="l" t="t" r="r" b="b"/>
              <a:pathLst>
                <a:path w="7511678" h="7850996">
                  <a:moveTo>
                    <a:pt x="0" y="1302471"/>
                  </a:moveTo>
                  <a:cubicBezTo>
                    <a:pt x="0" y="582538"/>
                    <a:pt x="151135" y="0"/>
                    <a:pt x="337250" y="0"/>
                  </a:cubicBezTo>
                  <a:lnTo>
                    <a:pt x="7174421" y="0"/>
                  </a:lnTo>
                  <a:lnTo>
                    <a:pt x="7174421" y="58341"/>
                  </a:lnTo>
                  <a:lnTo>
                    <a:pt x="7174421" y="0"/>
                  </a:lnTo>
                  <a:cubicBezTo>
                    <a:pt x="7360537" y="0"/>
                    <a:pt x="7511678" y="582538"/>
                    <a:pt x="7511678" y="1302471"/>
                  </a:cubicBezTo>
                  <a:lnTo>
                    <a:pt x="7496722" y="1302471"/>
                  </a:lnTo>
                  <a:lnTo>
                    <a:pt x="7511678" y="1302471"/>
                  </a:lnTo>
                  <a:lnTo>
                    <a:pt x="7511678" y="6548525"/>
                  </a:lnTo>
                  <a:lnTo>
                    <a:pt x="7496722" y="6548525"/>
                  </a:lnTo>
                  <a:lnTo>
                    <a:pt x="7511678" y="6548525"/>
                  </a:lnTo>
                  <a:cubicBezTo>
                    <a:pt x="7511678" y="7268458"/>
                    <a:pt x="7360537" y="7850996"/>
                    <a:pt x="7174421" y="7850996"/>
                  </a:cubicBezTo>
                  <a:lnTo>
                    <a:pt x="7174421" y="7792655"/>
                  </a:lnTo>
                  <a:lnTo>
                    <a:pt x="7174421" y="7850996"/>
                  </a:lnTo>
                  <a:lnTo>
                    <a:pt x="337250" y="7850996"/>
                  </a:lnTo>
                  <a:lnTo>
                    <a:pt x="337250" y="7792655"/>
                  </a:lnTo>
                  <a:lnTo>
                    <a:pt x="337250" y="7850996"/>
                  </a:lnTo>
                  <a:cubicBezTo>
                    <a:pt x="151135" y="7850996"/>
                    <a:pt x="0" y="7268457"/>
                    <a:pt x="0" y="6548525"/>
                  </a:cubicBezTo>
                  <a:lnTo>
                    <a:pt x="0" y="1302471"/>
                  </a:lnTo>
                  <a:lnTo>
                    <a:pt x="14949" y="1302471"/>
                  </a:lnTo>
                  <a:lnTo>
                    <a:pt x="0" y="1302471"/>
                  </a:lnTo>
                  <a:moveTo>
                    <a:pt x="29898" y="1302471"/>
                  </a:moveTo>
                  <a:lnTo>
                    <a:pt x="29898" y="6548525"/>
                  </a:lnTo>
                  <a:lnTo>
                    <a:pt x="14949" y="6548525"/>
                  </a:lnTo>
                  <a:lnTo>
                    <a:pt x="29898" y="6548525"/>
                  </a:lnTo>
                  <a:cubicBezTo>
                    <a:pt x="29898" y="7202824"/>
                    <a:pt x="167355" y="7734313"/>
                    <a:pt x="337250" y="7734313"/>
                  </a:cubicBezTo>
                  <a:lnTo>
                    <a:pt x="7174421" y="7734313"/>
                  </a:lnTo>
                  <a:cubicBezTo>
                    <a:pt x="7344317" y="7734313"/>
                    <a:pt x="7481774" y="7202824"/>
                    <a:pt x="7481774" y="6548525"/>
                  </a:cubicBezTo>
                  <a:lnTo>
                    <a:pt x="7481774" y="1302471"/>
                  </a:lnTo>
                  <a:cubicBezTo>
                    <a:pt x="7481774" y="648172"/>
                    <a:pt x="7344317" y="116683"/>
                    <a:pt x="7174421" y="116683"/>
                  </a:cubicBezTo>
                  <a:lnTo>
                    <a:pt x="337250" y="116683"/>
                  </a:lnTo>
                  <a:lnTo>
                    <a:pt x="337250" y="58341"/>
                  </a:lnTo>
                  <a:lnTo>
                    <a:pt x="337250" y="116683"/>
                  </a:lnTo>
                  <a:cubicBezTo>
                    <a:pt x="167355" y="116683"/>
                    <a:pt x="29898" y="648172"/>
                    <a:pt x="29898" y="1302471"/>
                  </a:cubicBezTo>
                  <a:close/>
                </a:path>
              </a:pathLst>
            </a:custGeom>
            <a:solidFill>
              <a:srgbClr val="46ACC7"/>
            </a:solidFill>
          </p:spPr>
        </p:sp>
      </p:grpSp>
      <p:sp>
        <p:nvSpPr>
          <p:cNvPr id="6" name="TextBox 6"/>
          <p:cNvSpPr txBox="1"/>
          <p:nvPr/>
        </p:nvSpPr>
        <p:spPr>
          <a:xfrm>
            <a:off x="2362200" y="3003843"/>
            <a:ext cx="5481923" cy="4505325"/>
          </a:xfrm>
          <a:prstGeom prst="rect">
            <a:avLst/>
          </a:prstGeom>
        </p:spPr>
        <p:txBody>
          <a:bodyPr lIns="0" tIns="0" rIns="0" bIns="0" rtlCol="0" anchor="t">
            <a:spAutoFit/>
          </a:bodyPr>
          <a:lstStyle/>
          <a:p>
            <a:pPr algn="ctr" rtl="1">
              <a:lnSpc>
                <a:spcPts val="3239"/>
              </a:lnSpc>
            </a:pPr>
            <a:r>
              <a:rPr lang="he-IL" sz="2699" b="1" dirty="0">
                <a:solidFill>
                  <a:srgbClr val="000000"/>
                </a:solidFill>
                <a:latin typeface="Heebo Bold"/>
                <a:ea typeface="Heebo Bold"/>
                <a:cs typeface="Heebo Bold"/>
                <a:sym typeface="Heebo Bold"/>
                <a:rtl/>
              </a:rPr>
              <a:t>מהות הגבורה</a:t>
            </a:r>
            <a:r>
              <a:rPr lang="ar-EG" sz="2699" dirty="0">
                <a:solidFill>
                  <a:srgbClr val="000000"/>
                </a:solidFill>
                <a:latin typeface="Heebo"/>
                <a:ea typeface="Heebo"/>
                <a:cs typeface="Heebo"/>
                <a:sym typeface="Heebo"/>
                <a:rtl/>
              </a:rPr>
              <a:t> </a:t>
            </a:r>
          </a:p>
          <a:p>
            <a:pPr algn="ctr" rtl="1">
              <a:lnSpc>
                <a:spcPts val="3239"/>
              </a:lnSpc>
            </a:pPr>
            <a:r>
              <a:rPr lang="he-IL" sz="2699" dirty="0">
                <a:solidFill>
                  <a:srgbClr val="000000"/>
                </a:solidFill>
                <a:latin typeface="Heebo Light"/>
                <a:ea typeface="Heebo Light"/>
                <a:cs typeface="Heebo Light"/>
                <a:sym typeface="Heebo Light"/>
                <a:rtl/>
              </a:rPr>
              <a:t>העובדה שכל כך הרבה חטופים הפגינו מעשי גבורה במהלך השבי מוכיחה שגם כאשר ניטלת מן האדם חירותו והוא נתון לעינויים בגוף ובנפש - נותרת בו מידה מסוימת של חופש בחירה שאי אפשר לשלול ממנו. חירות פנימית זו היא שמאפשרת לאדם לפעול בהתאם לערכיו האישיים, במיוחד בתנאים הקשים ביותר. בחירה בגבורה, במובן זה, עשויה להיות המעשה האולטימטיבי של חירות.</a:t>
            </a:r>
          </a:p>
        </p:txBody>
      </p:sp>
      <p:sp>
        <p:nvSpPr>
          <p:cNvPr id="7" name="TextBox 7"/>
          <p:cNvSpPr txBox="1"/>
          <p:nvPr/>
        </p:nvSpPr>
        <p:spPr>
          <a:xfrm>
            <a:off x="3338247" y="1564594"/>
            <a:ext cx="3529829" cy="721995"/>
          </a:xfrm>
          <a:prstGeom prst="rect">
            <a:avLst/>
          </a:prstGeom>
        </p:spPr>
        <p:txBody>
          <a:bodyPr lIns="0" tIns="0" rIns="0" bIns="0" rtlCol="0" anchor="t">
            <a:spAutoFit/>
          </a:bodyPr>
          <a:lstStyle/>
          <a:p>
            <a:pPr algn="ctr">
              <a:lnSpc>
                <a:spcPts val="5415"/>
              </a:lnSpc>
            </a:pPr>
            <a:r>
              <a:rPr lang="en-US" sz="5000" dirty="0">
                <a:solidFill>
                  <a:srgbClr val="1194B7"/>
                </a:solidFill>
                <a:latin typeface="Lancelot"/>
                <a:ea typeface="Lancelot"/>
                <a:cs typeface="Lancelot"/>
                <a:sym typeface="Lancelot"/>
              </a:rPr>
              <a:t>Free</a:t>
            </a:r>
          </a:p>
        </p:txBody>
      </p:sp>
      <p:sp>
        <p:nvSpPr>
          <p:cNvPr id="8" name="TextBox 8"/>
          <p:cNvSpPr txBox="1"/>
          <p:nvPr/>
        </p:nvSpPr>
        <p:spPr>
          <a:xfrm>
            <a:off x="2969692" y="2096089"/>
            <a:ext cx="4266939" cy="606425"/>
          </a:xfrm>
          <a:prstGeom prst="rect">
            <a:avLst/>
          </a:prstGeom>
        </p:spPr>
        <p:txBody>
          <a:bodyPr lIns="0" tIns="0" rIns="0" bIns="0" rtlCol="0" anchor="t">
            <a:spAutoFit/>
          </a:bodyPr>
          <a:lstStyle/>
          <a:p>
            <a:pPr algn="ctr" rtl="1">
              <a:lnSpc>
                <a:spcPts val="4900"/>
              </a:lnSpc>
            </a:pPr>
            <a:r>
              <a:rPr lang="he-IL" sz="3500" dirty="0">
                <a:solidFill>
                  <a:srgbClr val="000000"/>
                </a:solidFill>
                <a:latin typeface="Heebo Light"/>
                <a:ea typeface="Heebo Light"/>
                <a:cs typeface="Heebo Light"/>
                <a:sym typeface="Heebo Light"/>
                <a:rtl/>
              </a:rPr>
              <a:t>גבורתם</a:t>
            </a:r>
            <a:r>
              <a:rPr lang="ar-EG" sz="3500" dirty="0">
                <a:solidFill>
                  <a:srgbClr val="000000"/>
                </a:solidFill>
                <a:latin typeface="Heebo Light"/>
                <a:ea typeface="Heebo Light"/>
                <a:cs typeface="Heebo Light"/>
                <a:sym typeface="Heebo Light"/>
                <a:rtl/>
              </a:rPr>
              <a:t> </a:t>
            </a:r>
            <a:r>
              <a:rPr lang="he-IL" sz="3500" dirty="0">
                <a:solidFill>
                  <a:srgbClr val="000000"/>
                </a:solidFill>
                <a:latin typeface="Heebo Light"/>
                <a:ea typeface="Heebo Light"/>
                <a:cs typeface="Heebo Light"/>
                <a:sym typeface="Heebo Light"/>
                <a:rtl/>
              </a:rPr>
              <a:t>של החטופים</a:t>
            </a:r>
          </a:p>
        </p:txBody>
      </p:sp>
      <p:sp>
        <p:nvSpPr>
          <p:cNvPr id="17" name="Rectangle 1">
            <a:extLst>
              <a:ext uri="{FF2B5EF4-FFF2-40B4-BE49-F238E27FC236}">
                <a16:creationId xmlns:a16="http://schemas.microsoft.com/office/drawing/2014/main" id="{BFF3C8CF-2B60-8054-5B85-314B24611E35}"/>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grpSp>
        <p:nvGrpSpPr>
          <p:cNvPr id="2" name="Group 5">
            <a:extLst>
              <a:ext uri="{FF2B5EF4-FFF2-40B4-BE49-F238E27FC236}">
                <a16:creationId xmlns:a16="http://schemas.microsoft.com/office/drawing/2014/main" id="{666ECDC7-1F3F-8F41-B6AE-AF7FA57AE585}"/>
              </a:ext>
            </a:extLst>
          </p:cNvPr>
          <p:cNvGrpSpPr/>
          <p:nvPr/>
        </p:nvGrpSpPr>
        <p:grpSpPr>
          <a:xfrm>
            <a:off x="0" y="8922766"/>
            <a:ext cx="18288000" cy="1364234"/>
            <a:chOff x="0" y="0"/>
            <a:chExt cx="24384000" cy="1818978"/>
          </a:xfrm>
        </p:grpSpPr>
        <p:sp>
          <p:nvSpPr>
            <p:cNvPr id="18" name="Freeform 6">
              <a:extLst>
                <a:ext uri="{FF2B5EF4-FFF2-40B4-BE49-F238E27FC236}">
                  <a16:creationId xmlns:a16="http://schemas.microsoft.com/office/drawing/2014/main" id="{F7E06E6F-30F2-6C49-0063-8F2821B8C3CD}"/>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20" name="Group 7">
              <a:extLst>
                <a:ext uri="{FF2B5EF4-FFF2-40B4-BE49-F238E27FC236}">
                  <a16:creationId xmlns:a16="http://schemas.microsoft.com/office/drawing/2014/main" id="{1EE98072-4F38-2236-BF7F-E8A954EF196A}"/>
                </a:ext>
              </a:extLst>
            </p:cNvPr>
            <p:cNvGrpSpPr/>
            <p:nvPr/>
          </p:nvGrpSpPr>
          <p:grpSpPr>
            <a:xfrm>
              <a:off x="16571268" y="0"/>
              <a:ext cx="4735616" cy="1365282"/>
              <a:chOff x="0" y="0"/>
              <a:chExt cx="947713" cy="273226"/>
            </a:xfrm>
          </p:grpSpPr>
          <p:sp>
            <p:nvSpPr>
              <p:cNvPr id="24" name="Freeform 8">
                <a:extLst>
                  <a:ext uri="{FF2B5EF4-FFF2-40B4-BE49-F238E27FC236}">
                    <a16:creationId xmlns:a16="http://schemas.microsoft.com/office/drawing/2014/main" id="{65BC1D67-E85F-A8CE-19DF-1C7A0697EBED}"/>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5" name="TextBox 9">
                <a:extLst>
                  <a:ext uri="{FF2B5EF4-FFF2-40B4-BE49-F238E27FC236}">
                    <a16:creationId xmlns:a16="http://schemas.microsoft.com/office/drawing/2014/main" id="{07C53045-E0FF-CF4C-8E15-187CA9125AE6}"/>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21" name="Freeform 10">
              <a:extLst>
                <a:ext uri="{FF2B5EF4-FFF2-40B4-BE49-F238E27FC236}">
                  <a16:creationId xmlns:a16="http://schemas.microsoft.com/office/drawing/2014/main" id="{31183170-B426-6532-C421-3EB2D66D6545}"/>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22" name="AutoShape 11">
              <a:extLst>
                <a:ext uri="{FF2B5EF4-FFF2-40B4-BE49-F238E27FC236}">
                  <a16:creationId xmlns:a16="http://schemas.microsoft.com/office/drawing/2014/main" id="{922E22E0-E61B-7425-BDAD-2E8609FAF08C}"/>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3" name="TextBox 12">
              <a:extLst>
                <a:ext uri="{FF2B5EF4-FFF2-40B4-BE49-F238E27FC236}">
                  <a16:creationId xmlns:a16="http://schemas.microsoft.com/office/drawing/2014/main" id="{CE679BF9-0BF4-866C-D2DB-0F21CA961320}"/>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328958" cy="10287000"/>
          </a:xfrm>
          <a:custGeom>
            <a:avLst/>
            <a:gdLst/>
            <a:ahLst/>
            <a:cxnLst/>
            <a:rect l="l" t="t" r="r" b="b"/>
            <a:pathLst>
              <a:path w="18328958" h="10287000">
                <a:moveTo>
                  <a:pt x="18328958" y="0"/>
                </a:moveTo>
                <a:lnTo>
                  <a:pt x="0" y="0"/>
                </a:lnTo>
                <a:lnTo>
                  <a:pt x="0" y="10287000"/>
                </a:lnTo>
                <a:lnTo>
                  <a:pt x="18328958" y="10287000"/>
                </a:lnTo>
                <a:lnTo>
                  <a:pt x="18328958" y="0"/>
                </a:lnTo>
                <a:close/>
              </a:path>
            </a:pathLst>
          </a:custGeom>
          <a:blipFill>
            <a:blip r:embed="rId2">
              <a:alphaModFix amt="59000"/>
            </a:blip>
            <a:stretch>
              <a:fillRect t="-13359" b="-47322"/>
            </a:stretch>
          </a:blipFill>
        </p:spPr>
      </p:sp>
      <p:sp>
        <p:nvSpPr>
          <p:cNvPr id="3" name="TextBox 3"/>
          <p:cNvSpPr txBox="1"/>
          <p:nvPr/>
        </p:nvSpPr>
        <p:spPr>
          <a:xfrm>
            <a:off x="4143386" y="914400"/>
            <a:ext cx="10299577" cy="1376045"/>
          </a:xfrm>
          <a:prstGeom prst="rect">
            <a:avLst/>
          </a:prstGeom>
        </p:spPr>
        <p:txBody>
          <a:bodyPr lIns="0" tIns="0" rIns="0" bIns="0" rtlCol="0" anchor="t">
            <a:spAutoFit/>
          </a:bodyPr>
          <a:lstStyle/>
          <a:p>
            <a:pPr marL="0" lvl="0" indent="0" algn="ctr" rtl="1">
              <a:lnSpc>
                <a:spcPts val="10375"/>
              </a:lnSpc>
              <a:spcBef>
                <a:spcPct val="0"/>
              </a:spcBef>
            </a:pPr>
            <a:r>
              <a:rPr lang="he-IL" sz="8300">
                <a:solidFill>
                  <a:srgbClr val="1194B7"/>
                </a:solidFill>
                <a:latin typeface="Luizi Rounded"/>
                <a:ea typeface="Luizi Rounded"/>
                <a:cs typeface="Luizi Rounded"/>
                <a:sym typeface="Luizi Rounded"/>
                <a:rtl/>
              </a:rPr>
              <a:t>ל</a:t>
            </a:r>
            <a:r>
              <a:rPr lang="he-IL" sz="8300" u="none" strike="noStrike">
                <a:solidFill>
                  <a:srgbClr val="1194B7"/>
                </a:solidFill>
                <a:latin typeface="Luizi Rounded"/>
                <a:ea typeface="Luizi Rounded"/>
                <a:cs typeface="Luizi Rounded"/>
                <a:sym typeface="Luizi Rounded"/>
                <a:rtl/>
              </a:rPr>
              <a:t>סיכום</a:t>
            </a:r>
          </a:p>
        </p:txBody>
      </p:sp>
      <p:sp>
        <p:nvSpPr>
          <p:cNvPr id="4" name="TextBox 4"/>
          <p:cNvSpPr txBox="1"/>
          <p:nvPr/>
        </p:nvSpPr>
        <p:spPr>
          <a:xfrm>
            <a:off x="9704303" y="2668810"/>
            <a:ext cx="6894724" cy="3959738"/>
          </a:xfrm>
          <a:prstGeom prst="rect">
            <a:avLst/>
          </a:prstGeom>
        </p:spPr>
        <p:txBody>
          <a:bodyPr wrap="square" lIns="0" tIns="0" rIns="0" bIns="0" rtlCol="0" anchor="t">
            <a:spAutoFit/>
          </a:bodyPr>
          <a:lstStyle/>
          <a:p>
            <a:pPr algn="r" rtl="1">
              <a:lnSpc>
                <a:spcPts val="5104"/>
              </a:lnSpc>
            </a:pPr>
            <a:r>
              <a:rPr lang="he-IL" sz="3645" b="1" dirty="0">
                <a:solidFill>
                  <a:srgbClr val="1194B7"/>
                </a:solidFill>
                <a:latin typeface="Heebo Bold"/>
                <a:ea typeface="Heebo Bold"/>
                <a:cs typeface="Heebo Bold"/>
                <a:sym typeface="Heebo Bold"/>
                <a:rtl/>
              </a:rPr>
              <a:t>הגבורה היא נצחית</a:t>
            </a:r>
          </a:p>
          <a:p>
            <a:pPr algn="r" rtl="1">
              <a:lnSpc>
                <a:spcPts val="3743"/>
              </a:lnSpc>
            </a:pPr>
            <a:r>
              <a:rPr lang="he-IL" sz="2674" dirty="0">
                <a:solidFill>
                  <a:srgbClr val="1A1A1A"/>
                </a:solidFill>
                <a:latin typeface="Heebo Light"/>
                <a:ea typeface="Heebo Light"/>
                <a:cs typeface="Heebo Light"/>
                <a:sym typeface="Heebo Light"/>
                <a:rtl/>
              </a:rPr>
              <a:t>כל מעשה גבורה הופך לאור שלא כבה, </a:t>
            </a:r>
            <a:r>
              <a:rPr lang="he-IL" sz="2674" b="1" dirty="0">
                <a:solidFill>
                  <a:srgbClr val="1A1A1A"/>
                </a:solidFill>
                <a:latin typeface="Heebo Bold"/>
                <a:ea typeface="Heebo Bold"/>
                <a:cs typeface="Heebo Bold"/>
                <a:sym typeface="Heebo Bold"/>
                <a:rtl/>
              </a:rPr>
              <a:t>שממשיך לרפא ולתת השראה</a:t>
            </a:r>
            <a:r>
              <a:rPr lang="he-IL" sz="2674" dirty="0">
                <a:solidFill>
                  <a:srgbClr val="1A1A1A"/>
                </a:solidFill>
                <a:latin typeface="Heebo Light"/>
                <a:ea typeface="Heebo Light"/>
                <a:cs typeface="Heebo Light"/>
                <a:sym typeface="Heebo Light"/>
                <a:rtl/>
              </a:rPr>
              <a:t> גם שנים קדימה.</a:t>
            </a:r>
          </a:p>
          <a:p>
            <a:pPr algn="r" rtl="1">
              <a:lnSpc>
                <a:spcPts val="3743"/>
              </a:lnSpc>
            </a:pPr>
            <a:endParaRPr lang="he-IL" sz="2674" dirty="0">
              <a:solidFill>
                <a:srgbClr val="1A1A1A"/>
              </a:solidFill>
              <a:latin typeface="Heebo Light"/>
              <a:ea typeface="Heebo Light"/>
              <a:cs typeface="Heebo Light"/>
              <a:sym typeface="Heebo Light"/>
              <a:rtl/>
            </a:endParaRPr>
          </a:p>
          <a:p>
            <a:pPr algn="r" rtl="1">
              <a:lnSpc>
                <a:spcPts val="3743"/>
              </a:lnSpc>
            </a:pPr>
            <a:r>
              <a:rPr lang="he-IL" sz="2674" dirty="0">
                <a:solidFill>
                  <a:srgbClr val="1A1A1A"/>
                </a:solidFill>
                <a:latin typeface="Heebo Light"/>
                <a:ea typeface="Heebo Light"/>
                <a:cs typeface="Heebo Light"/>
                <a:sym typeface="Heebo Light"/>
                <a:rtl/>
              </a:rPr>
              <a:t>הגבורה אינה רק זיכרון עבר, היא מחזקת אותנו עכשיו ובונה עתיד טוב יותר. בכך שאנו משמרים את זכר הגבורה, אנחנו </a:t>
            </a:r>
            <a:r>
              <a:rPr lang="he-IL" sz="2674" b="1" dirty="0">
                <a:solidFill>
                  <a:srgbClr val="1A1A1A"/>
                </a:solidFill>
                <a:latin typeface="Heebo Bold"/>
                <a:ea typeface="Heebo Bold"/>
                <a:cs typeface="Heebo Bold"/>
                <a:sym typeface="Heebo Bold"/>
                <a:rtl/>
              </a:rPr>
              <a:t>מאפשרים לגיבורים להישאר בחיינו, </a:t>
            </a:r>
            <a:r>
              <a:rPr lang="he-IL" sz="2674" dirty="0">
                <a:solidFill>
                  <a:srgbClr val="1A1A1A"/>
                </a:solidFill>
                <a:latin typeface="Heebo Light"/>
                <a:ea typeface="Heebo Light"/>
                <a:cs typeface="Heebo Light"/>
                <a:sym typeface="Heebo Light"/>
                <a:rtl/>
              </a:rPr>
              <a:t>ולהציל אותנו שוב ושוב.</a:t>
            </a:r>
          </a:p>
        </p:txBody>
      </p:sp>
      <p:sp>
        <p:nvSpPr>
          <p:cNvPr id="5" name="TextBox 5"/>
          <p:cNvSpPr txBox="1"/>
          <p:nvPr/>
        </p:nvSpPr>
        <p:spPr>
          <a:xfrm>
            <a:off x="2090929" y="2668810"/>
            <a:ext cx="6674463" cy="4434227"/>
          </a:xfrm>
          <a:prstGeom prst="rect">
            <a:avLst/>
          </a:prstGeom>
        </p:spPr>
        <p:txBody>
          <a:bodyPr wrap="square" lIns="0" tIns="0" rIns="0" bIns="0" rtlCol="0" anchor="t">
            <a:spAutoFit/>
          </a:bodyPr>
          <a:lstStyle/>
          <a:p>
            <a:pPr algn="r" rtl="1">
              <a:lnSpc>
                <a:spcPts val="5104"/>
              </a:lnSpc>
            </a:pPr>
            <a:r>
              <a:rPr lang="he-IL" sz="3645" b="1" dirty="0">
                <a:solidFill>
                  <a:srgbClr val="1194B7"/>
                </a:solidFill>
                <a:latin typeface="Heebo Bold"/>
                <a:ea typeface="Heebo Bold"/>
                <a:cs typeface="Heebo Bold"/>
                <a:sym typeface="Heebo Bold"/>
                <a:rtl/>
              </a:rPr>
              <a:t>ייחודיות הגבורה היהודית</a:t>
            </a:r>
          </a:p>
          <a:p>
            <a:pPr algn="r" rtl="1">
              <a:lnSpc>
                <a:spcPts val="3743"/>
              </a:lnSpc>
            </a:pPr>
            <a:r>
              <a:rPr lang="he-IL" sz="2674" dirty="0">
                <a:solidFill>
                  <a:srgbClr val="1A1A1A"/>
                </a:solidFill>
                <a:latin typeface="Heebo Light"/>
                <a:ea typeface="Heebo Light"/>
                <a:cs typeface="Heebo Light"/>
                <a:sym typeface="Heebo Light"/>
                <a:rtl/>
              </a:rPr>
              <a:t>סיפורי גבורה קיימים בכל העמים, אך ביהדות היא ערך עקבי וייחודי שהפך </a:t>
            </a:r>
            <a:r>
              <a:rPr lang="he-IL" sz="2674" b="1" dirty="0">
                <a:solidFill>
                  <a:srgbClr val="1A1A1A"/>
                </a:solidFill>
                <a:latin typeface="Heebo Bold"/>
                <a:ea typeface="Heebo Bold"/>
                <a:cs typeface="Heebo Bold"/>
                <a:sym typeface="Heebo Bold"/>
                <a:rtl/>
              </a:rPr>
              <a:t>לסמל עולמי </a:t>
            </a:r>
            <a:r>
              <a:rPr lang="he-IL" sz="2674" dirty="0">
                <a:solidFill>
                  <a:srgbClr val="1A1A1A"/>
                </a:solidFill>
                <a:latin typeface="Heebo Light"/>
                <a:ea typeface="Heebo Light"/>
                <a:cs typeface="Heebo Light"/>
                <a:sym typeface="Heebo Light"/>
                <a:rtl/>
              </a:rPr>
              <a:t>שתמיד ייצג את הצד הטוב ביותר של האנושות.</a:t>
            </a:r>
            <a:endParaRPr lang="he-IL" sz="2674" b="1" dirty="0">
              <a:solidFill>
                <a:srgbClr val="1A1A1A"/>
              </a:solidFill>
              <a:latin typeface="Heebo Bold"/>
              <a:ea typeface="Heebo Bold"/>
              <a:cs typeface="Heebo Bold"/>
              <a:sym typeface="Heebo Bold"/>
              <a:rtl/>
            </a:endParaRPr>
          </a:p>
          <a:p>
            <a:pPr algn="r" rtl="1">
              <a:lnSpc>
                <a:spcPts val="3743"/>
              </a:lnSpc>
            </a:pPr>
            <a:endParaRPr lang="he-IL" sz="2674" b="1" dirty="0">
              <a:solidFill>
                <a:srgbClr val="1A1A1A"/>
              </a:solidFill>
              <a:latin typeface="Heebo Bold"/>
              <a:ea typeface="Heebo Bold"/>
              <a:cs typeface="Heebo Bold"/>
              <a:sym typeface="Heebo Bold"/>
              <a:rtl/>
            </a:endParaRPr>
          </a:p>
          <a:p>
            <a:pPr algn="r" rtl="1">
              <a:lnSpc>
                <a:spcPts val="3743"/>
              </a:lnSpc>
            </a:pPr>
            <a:r>
              <a:rPr lang="he-IL" sz="2674" dirty="0">
                <a:solidFill>
                  <a:srgbClr val="1A1A1A"/>
                </a:solidFill>
                <a:latin typeface="Heebo Light"/>
                <a:ea typeface="Heebo Light"/>
                <a:cs typeface="Heebo Light"/>
                <a:sym typeface="Heebo Light"/>
                <a:rtl/>
              </a:rPr>
              <a:t>הגבורה היהודית חוצה גבולות של דת או ביולוגיה, זו תפיסת עולם, </a:t>
            </a:r>
            <a:r>
              <a:rPr lang="he-IL" sz="2674" b="1" dirty="0">
                <a:solidFill>
                  <a:srgbClr val="1A1A1A"/>
                </a:solidFill>
                <a:latin typeface="Heebo Bold"/>
                <a:ea typeface="Heebo Bold"/>
                <a:cs typeface="Heebo Bold"/>
                <a:sym typeface="Heebo Bold"/>
                <a:rtl/>
              </a:rPr>
              <a:t>מערכת ערכים שנשא העם היהודי בנאמנות לאורך ההיסטוריה</a:t>
            </a:r>
            <a:r>
              <a:rPr lang="he-IL" sz="2674" dirty="0">
                <a:solidFill>
                  <a:srgbClr val="1A1A1A"/>
                </a:solidFill>
                <a:latin typeface="Heebo Light"/>
                <a:ea typeface="Heebo Light"/>
                <a:cs typeface="Heebo Light"/>
                <a:sym typeface="Heebo Light"/>
                <a:rtl/>
              </a:rPr>
              <a:t> והגשים בעקביות, פעם אחר פעם, גם ברגעי המבחן הקשים ביותר.</a:t>
            </a:r>
          </a:p>
        </p:txBody>
      </p:sp>
      <p:grpSp>
        <p:nvGrpSpPr>
          <p:cNvPr id="14" name="Group 5">
            <a:extLst>
              <a:ext uri="{FF2B5EF4-FFF2-40B4-BE49-F238E27FC236}">
                <a16:creationId xmlns:a16="http://schemas.microsoft.com/office/drawing/2014/main" id="{A6071F7F-C6CD-C0AD-6780-16526A8134BC}"/>
              </a:ext>
            </a:extLst>
          </p:cNvPr>
          <p:cNvGrpSpPr/>
          <p:nvPr/>
        </p:nvGrpSpPr>
        <p:grpSpPr>
          <a:xfrm>
            <a:off x="0" y="8922766"/>
            <a:ext cx="18288000" cy="1364234"/>
            <a:chOff x="0" y="0"/>
            <a:chExt cx="24384000" cy="1818978"/>
          </a:xfrm>
        </p:grpSpPr>
        <p:sp>
          <p:nvSpPr>
            <p:cNvPr id="15" name="Freeform 6">
              <a:extLst>
                <a:ext uri="{FF2B5EF4-FFF2-40B4-BE49-F238E27FC236}">
                  <a16:creationId xmlns:a16="http://schemas.microsoft.com/office/drawing/2014/main" id="{B31716E9-FF7A-7465-BF0F-D0BB5E0C369A}"/>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6" name="Group 7">
              <a:extLst>
                <a:ext uri="{FF2B5EF4-FFF2-40B4-BE49-F238E27FC236}">
                  <a16:creationId xmlns:a16="http://schemas.microsoft.com/office/drawing/2014/main" id="{E2983DE1-4B2B-3CE0-D3A8-37750056C750}"/>
                </a:ext>
              </a:extLst>
            </p:cNvPr>
            <p:cNvGrpSpPr/>
            <p:nvPr/>
          </p:nvGrpSpPr>
          <p:grpSpPr>
            <a:xfrm>
              <a:off x="16571268" y="0"/>
              <a:ext cx="4735616" cy="1365282"/>
              <a:chOff x="0" y="0"/>
              <a:chExt cx="947713" cy="273226"/>
            </a:xfrm>
          </p:grpSpPr>
          <p:sp>
            <p:nvSpPr>
              <p:cNvPr id="20" name="Freeform 8">
                <a:extLst>
                  <a:ext uri="{FF2B5EF4-FFF2-40B4-BE49-F238E27FC236}">
                    <a16:creationId xmlns:a16="http://schemas.microsoft.com/office/drawing/2014/main" id="{5A992B05-E618-67A2-C9ED-58DA2507517A}"/>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1" name="TextBox 9">
                <a:extLst>
                  <a:ext uri="{FF2B5EF4-FFF2-40B4-BE49-F238E27FC236}">
                    <a16:creationId xmlns:a16="http://schemas.microsoft.com/office/drawing/2014/main" id="{D647DCB9-1BA4-52AA-F79E-63D84ED64658}"/>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7" name="Freeform 10">
              <a:extLst>
                <a:ext uri="{FF2B5EF4-FFF2-40B4-BE49-F238E27FC236}">
                  <a16:creationId xmlns:a16="http://schemas.microsoft.com/office/drawing/2014/main" id="{2C6E3798-6B85-B3D6-5060-AD44D6C9E130}"/>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8" name="AutoShape 11">
              <a:extLst>
                <a:ext uri="{FF2B5EF4-FFF2-40B4-BE49-F238E27FC236}">
                  <a16:creationId xmlns:a16="http://schemas.microsoft.com/office/drawing/2014/main" id="{4595C7EC-5A9D-08F9-CF5A-FD6810C6A9E1}"/>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9" name="TextBox 12">
              <a:extLst>
                <a:ext uri="{FF2B5EF4-FFF2-40B4-BE49-F238E27FC236}">
                  <a16:creationId xmlns:a16="http://schemas.microsoft.com/office/drawing/2014/main" id="{26A4F20B-2142-58EB-D24C-26CFD87856B6}"/>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328958" cy="10287000"/>
          </a:xfrm>
          <a:custGeom>
            <a:avLst/>
            <a:gdLst/>
            <a:ahLst/>
            <a:cxnLst/>
            <a:rect l="l" t="t" r="r" b="b"/>
            <a:pathLst>
              <a:path w="18328958" h="10287000">
                <a:moveTo>
                  <a:pt x="18328958" y="0"/>
                </a:moveTo>
                <a:lnTo>
                  <a:pt x="0" y="0"/>
                </a:lnTo>
                <a:lnTo>
                  <a:pt x="0" y="10287000"/>
                </a:lnTo>
                <a:lnTo>
                  <a:pt x="18328958" y="10287000"/>
                </a:lnTo>
                <a:lnTo>
                  <a:pt x="18328958" y="0"/>
                </a:lnTo>
                <a:close/>
              </a:path>
            </a:pathLst>
          </a:custGeom>
          <a:blipFill>
            <a:blip r:embed="rId2">
              <a:alphaModFix amt="58000"/>
            </a:blip>
            <a:stretch>
              <a:fillRect t="-23133" b="-37549"/>
            </a:stretch>
          </a:blipFill>
        </p:spPr>
      </p:sp>
      <p:sp>
        <p:nvSpPr>
          <p:cNvPr id="3" name="TextBox 3"/>
          <p:cNvSpPr txBox="1"/>
          <p:nvPr/>
        </p:nvSpPr>
        <p:spPr>
          <a:xfrm>
            <a:off x="4143386" y="914400"/>
            <a:ext cx="10299577" cy="1376045"/>
          </a:xfrm>
          <a:prstGeom prst="rect">
            <a:avLst/>
          </a:prstGeom>
        </p:spPr>
        <p:txBody>
          <a:bodyPr lIns="0" tIns="0" rIns="0" bIns="0" rtlCol="0" anchor="t">
            <a:spAutoFit/>
          </a:bodyPr>
          <a:lstStyle/>
          <a:p>
            <a:pPr marL="0" lvl="0" indent="0" algn="ctr" rtl="1">
              <a:lnSpc>
                <a:spcPts val="10375"/>
              </a:lnSpc>
              <a:spcBef>
                <a:spcPct val="0"/>
              </a:spcBef>
            </a:pPr>
            <a:r>
              <a:rPr lang="he-IL" sz="8300">
                <a:solidFill>
                  <a:srgbClr val="1194B7"/>
                </a:solidFill>
                <a:latin typeface="Luizi Rounded"/>
                <a:ea typeface="Luizi Rounded"/>
                <a:cs typeface="Luizi Rounded"/>
                <a:sym typeface="Luizi Rounded"/>
                <a:rtl/>
              </a:rPr>
              <a:t>פועלים לש</a:t>
            </a:r>
            <a:r>
              <a:rPr lang="he-IL" sz="8300" u="none" strike="noStrike">
                <a:solidFill>
                  <a:srgbClr val="1194B7"/>
                </a:solidFill>
                <a:latin typeface="Luizi Rounded"/>
                <a:ea typeface="Luizi Rounded"/>
                <a:cs typeface="Luizi Rounded"/>
                <a:sym typeface="Luizi Rounded"/>
                <a:rtl/>
              </a:rPr>
              <a:t>ינוי</a:t>
            </a:r>
          </a:p>
        </p:txBody>
      </p:sp>
      <p:sp>
        <p:nvSpPr>
          <p:cNvPr id="4" name="TextBox 4"/>
          <p:cNvSpPr txBox="1"/>
          <p:nvPr/>
        </p:nvSpPr>
        <p:spPr>
          <a:xfrm>
            <a:off x="1524000" y="2546896"/>
            <a:ext cx="7256014" cy="3074368"/>
          </a:xfrm>
          <a:prstGeom prst="rect">
            <a:avLst/>
          </a:prstGeom>
        </p:spPr>
        <p:txBody>
          <a:bodyPr wrap="square" lIns="0" tIns="0" rIns="0" bIns="0" rtlCol="0" anchor="t">
            <a:spAutoFit/>
          </a:bodyPr>
          <a:lstStyle/>
          <a:p>
            <a:pPr algn="r" rtl="1">
              <a:lnSpc>
                <a:spcPts val="3807"/>
              </a:lnSpc>
            </a:pPr>
            <a:r>
              <a:rPr lang="he-IL" sz="3172" b="1" dirty="0">
                <a:solidFill>
                  <a:srgbClr val="1194B7"/>
                </a:solidFill>
                <a:latin typeface="Heebo Bold"/>
                <a:ea typeface="Heebo Bold"/>
                <a:cs typeface="Heebo Bold"/>
                <a:sym typeface="Heebo Bold"/>
                <a:rtl/>
              </a:rPr>
              <a:t>העדיפו את הדהוד האור על פני ויכוח עם מישהו שמצדד בנרטיב אחר</a:t>
            </a:r>
          </a:p>
          <a:p>
            <a:pPr algn="r" rtl="1">
              <a:lnSpc>
                <a:spcPts val="3257"/>
              </a:lnSpc>
            </a:pPr>
            <a:r>
              <a:rPr lang="he-IL" sz="2327" dirty="0">
                <a:solidFill>
                  <a:srgbClr val="1A1A1A"/>
                </a:solidFill>
                <a:latin typeface="Heebo Light"/>
                <a:ea typeface="Heebo Light"/>
                <a:cs typeface="Heebo Light"/>
                <a:sym typeface="Heebo Light"/>
                <a:rtl/>
              </a:rPr>
              <a:t>סיפורי הגבורה מכילים בתוכם את הכול: את הערכים, את ההשראה, אין צורך להתנצל או לעשות הסברה, כל מה שצריך הוא לספר אותם. בעיות לא ראציונליות כמו האנטישמיות, ייפתרו בדרך לא רציונלית, שהיא הגדלת האור. </a:t>
            </a:r>
            <a:r>
              <a:rPr lang="he-IL" sz="2327" b="1" dirty="0">
                <a:solidFill>
                  <a:srgbClr val="1A1A1A"/>
                </a:solidFill>
                <a:latin typeface="Heebo Bold"/>
                <a:ea typeface="Heebo Bold"/>
                <a:cs typeface="Heebo Bold"/>
                <a:sym typeface="Heebo Bold"/>
                <a:rtl/>
              </a:rPr>
              <a:t>כמו שהגיון פותר בעיית הגיון, במקרה זה, רגש יכול להחליף רגש.</a:t>
            </a:r>
          </a:p>
        </p:txBody>
      </p:sp>
      <p:sp>
        <p:nvSpPr>
          <p:cNvPr id="5" name="TextBox 5"/>
          <p:cNvSpPr txBox="1"/>
          <p:nvPr/>
        </p:nvSpPr>
        <p:spPr>
          <a:xfrm>
            <a:off x="1828800" y="6069485"/>
            <a:ext cx="6951214" cy="2240806"/>
          </a:xfrm>
          <a:prstGeom prst="rect">
            <a:avLst/>
          </a:prstGeom>
        </p:spPr>
        <p:txBody>
          <a:bodyPr wrap="square" lIns="0" tIns="0" rIns="0" bIns="0" rtlCol="0" anchor="t">
            <a:spAutoFit/>
          </a:bodyPr>
          <a:lstStyle/>
          <a:p>
            <a:pPr algn="r" rtl="1">
              <a:lnSpc>
                <a:spcPts val="4441"/>
              </a:lnSpc>
            </a:pPr>
            <a:r>
              <a:rPr lang="he-IL" sz="3172" b="1" dirty="0">
                <a:solidFill>
                  <a:srgbClr val="1194B7"/>
                </a:solidFill>
                <a:latin typeface="Heebo Bold"/>
                <a:ea typeface="Heebo Bold"/>
                <a:cs typeface="Heebo Bold"/>
                <a:sym typeface="Heebo Bold"/>
                <a:rtl/>
              </a:rPr>
              <a:t>היו הראשונים לשנות את ההיסטוריה</a:t>
            </a:r>
          </a:p>
          <a:p>
            <a:pPr algn="r" rtl="1">
              <a:lnSpc>
                <a:spcPts val="3257"/>
              </a:lnSpc>
            </a:pPr>
            <a:r>
              <a:rPr lang="he-IL" sz="2327" dirty="0">
                <a:solidFill>
                  <a:srgbClr val="1A1A1A"/>
                </a:solidFill>
                <a:latin typeface="Heebo Light"/>
                <a:ea typeface="Heebo Light"/>
                <a:cs typeface="Heebo Light"/>
                <a:sym typeface="Heebo Light"/>
                <a:rtl/>
              </a:rPr>
              <a:t>ההיסטוריה נבנית וחוזרת על עצמה לפי הסיפור שמספרים, עלינו לבחור לספר את סיפורנו</a:t>
            </a:r>
            <a:r>
              <a:rPr lang="ar-EG" sz="2327" dirty="0">
                <a:solidFill>
                  <a:srgbClr val="1A1A1A"/>
                </a:solidFill>
                <a:latin typeface="Heebo Light"/>
                <a:ea typeface="Heebo Light"/>
                <a:cs typeface="Heebo Light"/>
                <a:sym typeface="Heebo Light"/>
                <a:rtl/>
              </a:rPr>
              <a:t> </a:t>
            </a:r>
            <a:r>
              <a:rPr lang="he-IL" sz="2327" dirty="0">
                <a:solidFill>
                  <a:srgbClr val="1A1A1A"/>
                </a:solidFill>
                <a:latin typeface="Heebo Light"/>
                <a:ea typeface="Heebo Light"/>
                <a:cs typeface="Heebo Light"/>
                <a:sym typeface="Heebo Light"/>
                <a:rtl/>
              </a:rPr>
              <a:t>כגיבורים. </a:t>
            </a:r>
            <a:r>
              <a:rPr lang="he-IL" sz="2327" b="1" dirty="0">
                <a:solidFill>
                  <a:srgbClr val="1A1A1A"/>
                </a:solidFill>
                <a:latin typeface="Heebo Bold"/>
                <a:ea typeface="Heebo Bold"/>
                <a:cs typeface="Heebo Bold"/>
                <a:sym typeface="Heebo Bold"/>
                <a:rtl/>
              </a:rPr>
              <a:t>לראשונה בהיסטוריה של העם היהודי נספר</a:t>
            </a:r>
            <a:r>
              <a:rPr lang="ar-EG" sz="2327" b="1" dirty="0">
                <a:solidFill>
                  <a:srgbClr val="1A1A1A"/>
                </a:solidFill>
                <a:latin typeface="Heebo Bold"/>
                <a:ea typeface="Heebo Bold"/>
                <a:cs typeface="Heebo Bold"/>
                <a:sym typeface="Heebo Bold"/>
                <a:rtl/>
              </a:rPr>
              <a:t> </a:t>
            </a:r>
            <a:r>
              <a:rPr lang="he-IL" sz="2327" b="1" dirty="0">
                <a:solidFill>
                  <a:srgbClr val="1A1A1A"/>
                </a:solidFill>
                <a:latin typeface="Heebo Bold"/>
                <a:ea typeface="Heebo Bold"/>
                <a:cs typeface="Heebo Bold"/>
                <a:sym typeface="Heebo Bold"/>
                <a:rtl/>
              </a:rPr>
              <a:t>את</a:t>
            </a:r>
            <a:r>
              <a:rPr lang="ar-EG" sz="2327" b="1" dirty="0">
                <a:solidFill>
                  <a:srgbClr val="1A1A1A"/>
                </a:solidFill>
                <a:latin typeface="Heebo Bold"/>
                <a:ea typeface="Heebo Bold"/>
                <a:cs typeface="Heebo Bold"/>
                <a:sym typeface="Heebo Bold"/>
                <a:rtl/>
              </a:rPr>
              <a:t> </a:t>
            </a:r>
            <a:r>
              <a:rPr lang="he-IL" sz="2327" b="1" dirty="0">
                <a:solidFill>
                  <a:srgbClr val="1A1A1A"/>
                </a:solidFill>
                <a:latin typeface="Heebo Bold"/>
                <a:ea typeface="Heebo Bold"/>
                <a:cs typeface="Heebo Bold"/>
                <a:sym typeface="Heebo Bold"/>
                <a:rtl/>
              </a:rPr>
              <a:t>הסיפור מזווית אחרת, זווית של גבורה.</a:t>
            </a:r>
            <a:r>
              <a:rPr lang="ar-EG" sz="2327" dirty="0">
                <a:solidFill>
                  <a:srgbClr val="1A1A1A"/>
                </a:solidFill>
                <a:latin typeface="Heebo Light"/>
                <a:ea typeface="Heebo Light"/>
                <a:cs typeface="Heebo Light"/>
                <a:sym typeface="Heebo Light"/>
                <a:rtl/>
              </a:rPr>
              <a:t> </a:t>
            </a:r>
            <a:r>
              <a:rPr lang="he-IL" sz="2327" dirty="0">
                <a:solidFill>
                  <a:srgbClr val="1A1A1A"/>
                </a:solidFill>
                <a:latin typeface="Heebo Light"/>
                <a:ea typeface="Heebo Light"/>
                <a:cs typeface="Heebo Light"/>
                <a:sym typeface="Heebo Light"/>
                <a:rtl/>
              </a:rPr>
              <a:t>ראשית לעצמנו - ואז לעולם.</a:t>
            </a:r>
          </a:p>
        </p:txBody>
      </p:sp>
      <p:sp>
        <p:nvSpPr>
          <p:cNvPr id="6" name="TextBox 6"/>
          <p:cNvSpPr txBox="1"/>
          <p:nvPr/>
        </p:nvSpPr>
        <p:spPr>
          <a:xfrm>
            <a:off x="9896600" y="2489746"/>
            <a:ext cx="5999579" cy="2602437"/>
          </a:xfrm>
          <a:prstGeom prst="rect">
            <a:avLst/>
          </a:prstGeom>
        </p:spPr>
        <p:txBody>
          <a:bodyPr lIns="0" tIns="0" rIns="0" bIns="0" rtlCol="0" anchor="t">
            <a:spAutoFit/>
          </a:bodyPr>
          <a:lstStyle/>
          <a:p>
            <a:pPr algn="r" rtl="1">
              <a:lnSpc>
                <a:spcPts val="4441"/>
              </a:lnSpc>
            </a:pPr>
            <a:r>
              <a:rPr lang="he-IL" sz="3172" b="1">
                <a:solidFill>
                  <a:srgbClr val="1194B7"/>
                </a:solidFill>
                <a:latin typeface="Heebo Bold"/>
                <a:ea typeface="Heebo Bold"/>
                <a:cs typeface="Heebo Bold"/>
                <a:sym typeface="Heebo Bold"/>
                <a:rtl/>
              </a:rPr>
              <a:t>שתפו את סיפורי הגבורה</a:t>
            </a:r>
          </a:p>
          <a:p>
            <a:pPr algn="r" rtl="1">
              <a:lnSpc>
                <a:spcPts val="3257"/>
              </a:lnSpc>
            </a:pPr>
            <a:r>
              <a:rPr lang="he-IL" sz="2327">
                <a:solidFill>
                  <a:srgbClr val="1A1A1A"/>
                </a:solidFill>
                <a:latin typeface="Heebo Light"/>
                <a:ea typeface="Heebo Light"/>
                <a:cs typeface="Heebo Light"/>
                <a:sym typeface="Heebo Light"/>
                <a:rtl/>
              </a:rPr>
              <a:t>גם אם לא ביצענו את אקט הגבורה עצמו, אנחנו יכולים לקחת בו חלק - כשאנחנו מהדהדים סיפור גבורה, אנחנו חלק ממנו וממשיכים את פעולתו. </a:t>
            </a:r>
          </a:p>
          <a:p>
            <a:pPr algn="r" rtl="1">
              <a:lnSpc>
                <a:spcPts val="3257"/>
              </a:lnSpc>
            </a:pPr>
            <a:r>
              <a:rPr lang="he-IL" sz="2327" b="1">
                <a:solidFill>
                  <a:srgbClr val="1A1A1A"/>
                </a:solidFill>
                <a:latin typeface="Heebo Bold"/>
                <a:ea typeface="Heebo Bold"/>
                <a:cs typeface="Heebo Bold"/>
                <a:sym typeface="Heebo Bold"/>
                <a:rtl/>
              </a:rPr>
              <a:t>אקט הגבורה לא מסתיים כל עוד אנחנו ממשיכים להדהד אותו.</a:t>
            </a:r>
          </a:p>
        </p:txBody>
      </p:sp>
      <p:sp>
        <p:nvSpPr>
          <p:cNvPr id="7" name="TextBox 7"/>
          <p:cNvSpPr txBox="1"/>
          <p:nvPr/>
        </p:nvSpPr>
        <p:spPr>
          <a:xfrm>
            <a:off x="9753600" y="5685197"/>
            <a:ext cx="6142580" cy="2651175"/>
          </a:xfrm>
          <a:prstGeom prst="rect">
            <a:avLst/>
          </a:prstGeom>
        </p:spPr>
        <p:txBody>
          <a:bodyPr wrap="square" lIns="0" tIns="0" rIns="0" bIns="0" rtlCol="0" anchor="t">
            <a:spAutoFit/>
          </a:bodyPr>
          <a:lstStyle/>
          <a:p>
            <a:pPr algn="r" rtl="1">
              <a:lnSpc>
                <a:spcPts val="3807"/>
              </a:lnSpc>
            </a:pPr>
            <a:r>
              <a:rPr lang="he-IL" sz="3172" b="1" dirty="0">
                <a:solidFill>
                  <a:srgbClr val="1194B7"/>
                </a:solidFill>
                <a:latin typeface="Heebo Bold"/>
                <a:ea typeface="Heebo Bold"/>
                <a:cs typeface="Heebo Bold"/>
                <a:sym typeface="Heebo Bold"/>
                <a:rtl/>
              </a:rPr>
              <a:t>מצאו את הדרך המיוחדת שלכם להעביר את</a:t>
            </a:r>
            <a:r>
              <a:rPr lang="ar-EG" sz="3172" b="1" dirty="0">
                <a:solidFill>
                  <a:srgbClr val="1194B7"/>
                </a:solidFill>
                <a:latin typeface="Heebo Bold"/>
                <a:ea typeface="Heebo Bold"/>
                <a:cs typeface="Heebo Bold"/>
                <a:sym typeface="Heebo Bold"/>
                <a:rtl/>
              </a:rPr>
              <a:t> </a:t>
            </a:r>
            <a:r>
              <a:rPr lang="he-IL" sz="3172" b="1" dirty="0">
                <a:solidFill>
                  <a:srgbClr val="1194B7"/>
                </a:solidFill>
                <a:latin typeface="Heebo Bold"/>
                <a:ea typeface="Heebo Bold"/>
                <a:cs typeface="Heebo Bold"/>
                <a:sym typeface="Heebo Bold"/>
                <a:rtl/>
              </a:rPr>
              <a:t>האור</a:t>
            </a:r>
          </a:p>
          <a:p>
            <a:pPr algn="r" rtl="1">
              <a:lnSpc>
                <a:spcPts val="3257"/>
              </a:lnSpc>
            </a:pPr>
            <a:r>
              <a:rPr lang="he-IL" sz="2327" dirty="0">
                <a:solidFill>
                  <a:srgbClr val="1A1A1A"/>
                </a:solidFill>
                <a:latin typeface="Heebo Light"/>
                <a:ea typeface="Heebo Light"/>
                <a:cs typeface="Heebo Light"/>
                <a:sym typeface="Heebo Light"/>
                <a:rtl/>
              </a:rPr>
              <a:t>ככל שנעביר את האור הלאה</a:t>
            </a:r>
            <a:r>
              <a:rPr lang="ar-EG" sz="2327" dirty="0">
                <a:solidFill>
                  <a:srgbClr val="1A1A1A"/>
                </a:solidFill>
                <a:latin typeface="Heebo Light"/>
                <a:ea typeface="Heebo Light"/>
                <a:cs typeface="Heebo Light"/>
                <a:sym typeface="Heebo Light"/>
                <a:rtl/>
              </a:rPr>
              <a:t>, </a:t>
            </a:r>
            <a:r>
              <a:rPr lang="he-IL" sz="2327" dirty="0">
                <a:solidFill>
                  <a:srgbClr val="1A1A1A"/>
                </a:solidFill>
                <a:latin typeface="Heebo Light"/>
                <a:ea typeface="Heebo Light"/>
                <a:cs typeface="Heebo Light"/>
                <a:sym typeface="Heebo Light"/>
                <a:rtl/>
              </a:rPr>
              <a:t>הוא יתעצם ויחזק</a:t>
            </a:r>
            <a:r>
              <a:rPr lang="ar-EG" sz="2327" dirty="0">
                <a:solidFill>
                  <a:srgbClr val="1A1A1A"/>
                </a:solidFill>
                <a:latin typeface="Heebo Light"/>
                <a:ea typeface="Heebo Light"/>
                <a:cs typeface="Heebo Light"/>
                <a:sym typeface="Heebo Light"/>
                <a:rtl/>
              </a:rPr>
              <a:t> </a:t>
            </a:r>
            <a:r>
              <a:rPr lang="he-IL" sz="2327" dirty="0">
                <a:solidFill>
                  <a:srgbClr val="1A1A1A"/>
                </a:solidFill>
                <a:latin typeface="Heebo Light"/>
                <a:ea typeface="Heebo Light"/>
                <a:cs typeface="Heebo Light"/>
                <a:sym typeface="Heebo Light"/>
                <a:rtl/>
              </a:rPr>
              <a:t>אותנו ואת הדורות הבאים. </a:t>
            </a:r>
            <a:r>
              <a:rPr lang="he-IL" sz="2327" b="1" dirty="0">
                <a:solidFill>
                  <a:srgbClr val="1A1A1A"/>
                </a:solidFill>
                <a:latin typeface="Heebo Bold"/>
                <a:ea typeface="Heebo Bold"/>
                <a:cs typeface="Heebo Bold"/>
                <a:sym typeface="Heebo Bold"/>
                <a:rtl/>
              </a:rPr>
              <a:t>שתפו את סיפורי הגבורה</a:t>
            </a:r>
            <a:r>
              <a:rPr lang="he-IL" sz="2327" dirty="0">
                <a:solidFill>
                  <a:srgbClr val="1A1A1A"/>
                </a:solidFill>
                <a:latin typeface="Heebo Light"/>
                <a:ea typeface="Heebo Light"/>
                <a:cs typeface="Heebo Light"/>
                <a:sym typeface="Heebo Light"/>
                <a:rtl/>
              </a:rPr>
              <a:t> בדרך שקרובה לליבכם - כתבו שיר, צרו סרטון על גיבור, ציירו ציור, או בכל דרך יצירתית אחרת שתבחרו.</a:t>
            </a:r>
          </a:p>
        </p:txBody>
      </p:sp>
      <p:grpSp>
        <p:nvGrpSpPr>
          <p:cNvPr id="16" name="Group 5">
            <a:extLst>
              <a:ext uri="{FF2B5EF4-FFF2-40B4-BE49-F238E27FC236}">
                <a16:creationId xmlns:a16="http://schemas.microsoft.com/office/drawing/2014/main" id="{BDF65120-BF65-FA9B-D722-9A0DFF582FFC}"/>
              </a:ext>
            </a:extLst>
          </p:cNvPr>
          <p:cNvGrpSpPr/>
          <p:nvPr/>
        </p:nvGrpSpPr>
        <p:grpSpPr>
          <a:xfrm>
            <a:off x="0" y="8922766"/>
            <a:ext cx="18288000" cy="1364234"/>
            <a:chOff x="0" y="0"/>
            <a:chExt cx="24384000" cy="1818978"/>
          </a:xfrm>
        </p:grpSpPr>
        <p:sp>
          <p:nvSpPr>
            <p:cNvPr id="17" name="Freeform 6">
              <a:extLst>
                <a:ext uri="{FF2B5EF4-FFF2-40B4-BE49-F238E27FC236}">
                  <a16:creationId xmlns:a16="http://schemas.microsoft.com/office/drawing/2014/main" id="{FF0D3071-AE62-BCA5-2775-F120CD1D7899}"/>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8" name="Group 7">
              <a:extLst>
                <a:ext uri="{FF2B5EF4-FFF2-40B4-BE49-F238E27FC236}">
                  <a16:creationId xmlns:a16="http://schemas.microsoft.com/office/drawing/2014/main" id="{091AB6E6-C038-D3FE-0089-B082A5EB2D2A}"/>
                </a:ext>
              </a:extLst>
            </p:cNvPr>
            <p:cNvGrpSpPr/>
            <p:nvPr/>
          </p:nvGrpSpPr>
          <p:grpSpPr>
            <a:xfrm>
              <a:off x="16571268" y="0"/>
              <a:ext cx="4735616" cy="1365282"/>
              <a:chOff x="0" y="0"/>
              <a:chExt cx="947713" cy="273226"/>
            </a:xfrm>
          </p:grpSpPr>
          <p:sp>
            <p:nvSpPr>
              <p:cNvPr id="22" name="Freeform 8">
                <a:extLst>
                  <a:ext uri="{FF2B5EF4-FFF2-40B4-BE49-F238E27FC236}">
                    <a16:creationId xmlns:a16="http://schemas.microsoft.com/office/drawing/2014/main" id="{81210EC5-5893-90FA-2AB6-B0791347B328}"/>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3" name="TextBox 9">
                <a:extLst>
                  <a:ext uri="{FF2B5EF4-FFF2-40B4-BE49-F238E27FC236}">
                    <a16:creationId xmlns:a16="http://schemas.microsoft.com/office/drawing/2014/main" id="{0614D7D9-E32E-7F49-BBD7-10677A88B377}"/>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9" name="Freeform 10">
              <a:extLst>
                <a:ext uri="{FF2B5EF4-FFF2-40B4-BE49-F238E27FC236}">
                  <a16:creationId xmlns:a16="http://schemas.microsoft.com/office/drawing/2014/main" id="{FA58F17A-AB92-8BEC-3E51-8D0C75AADB81}"/>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20" name="AutoShape 11">
              <a:extLst>
                <a:ext uri="{FF2B5EF4-FFF2-40B4-BE49-F238E27FC236}">
                  <a16:creationId xmlns:a16="http://schemas.microsoft.com/office/drawing/2014/main" id="{CEF3DA73-CC87-F473-82C0-2900B4866106}"/>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1" name="TextBox 12">
              <a:extLst>
                <a:ext uri="{FF2B5EF4-FFF2-40B4-BE49-F238E27FC236}">
                  <a16:creationId xmlns:a16="http://schemas.microsoft.com/office/drawing/2014/main" id="{C154C500-C4B4-8846-73F0-3139AE994860}"/>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dirty="0">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3B4D">
                <a:alpha val="100000"/>
              </a:srgbClr>
            </a:gs>
            <a:gs pos="100000">
              <a:srgbClr val="001F32">
                <a:alpha val="100000"/>
              </a:srgbClr>
            </a:gs>
          </a:gsLst>
          <a:lin ang="0"/>
        </a:gradFill>
        <a:effectLst/>
      </p:bgPr>
    </p:bg>
    <p:spTree>
      <p:nvGrpSpPr>
        <p:cNvPr id="1" name=""/>
        <p:cNvGrpSpPr/>
        <p:nvPr/>
      </p:nvGrpSpPr>
      <p:grpSpPr>
        <a:xfrm>
          <a:off x="0" y="0"/>
          <a:ext cx="0" cy="0"/>
          <a:chOff x="0" y="0"/>
          <a:chExt cx="0" cy="0"/>
        </a:xfrm>
      </p:grpSpPr>
      <p:sp>
        <p:nvSpPr>
          <p:cNvPr id="15" name="Freeform 2">
            <a:extLst>
              <a:ext uri="{FF2B5EF4-FFF2-40B4-BE49-F238E27FC236}">
                <a16:creationId xmlns:a16="http://schemas.microsoft.com/office/drawing/2014/main" id="{373E32E4-F2E2-537A-13BD-76F32A71CE30}"/>
              </a:ext>
            </a:extLst>
          </p:cNvPr>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extLst>
                <a:ext uri="{BEBA8EAE-BF5A-486C-A8C5-ECC9F3942E4B}">
                  <a14:imgProps xmlns:a14="http://schemas.microsoft.com/office/drawing/2010/main">
                    <a14:imgLayer r:embed="rId3">
                      <a14:imgEffect>
                        <a14:brightnessContrast bright="-7000"/>
                      </a14:imgEffect>
                    </a14:imgLayer>
                  </a14:imgProps>
                </a:ext>
              </a:extLst>
            </a:blip>
            <a:stretch>
              <a:fillRect l="-31605" t="-52374" r="-46172" b="-25403"/>
            </a:stretch>
          </a:blipFill>
        </p:spPr>
        <p:txBody>
          <a:bodyPr/>
          <a:lstStyle/>
          <a:p>
            <a:endParaRPr lang="he-IL" dirty="0"/>
          </a:p>
        </p:txBody>
      </p:sp>
      <p:sp>
        <p:nvSpPr>
          <p:cNvPr id="3" name="Freeform 3"/>
          <p:cNvSpPr/>
          <p:nvPr/>
        </p:nvSpPr>
        <p:spPr>
          <a:xfrm>
            <a:off x="6970200" y="2787574"/>
            <a:ext cx="4332836" cy="4185640"/>
          </a:xfrm>
          <a:custGeom>
            <a:avLst/>
            <a:gdLst/>
            <a:ahLst/>
            <a:cxnLst/>
            <a:rect l="l" t="t" r="r" b="b"/>
            <a:pathLst>
              <a:path w="5633241" h="5633241">
                <a:moveTo>
                  <a:pt x="0" y="0"/>
                </a:moveTo>
                <a:lnTo>
                  <a:pt x="5633241" y="0"/>
                </a:lnTo>
                <a:lnTo>
                  <a:pt x="5633241" y="5633241"/>
                </a:lnTo>
                <a:lnTo>
                  <a:pt x="0" y="563324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7198288" y="817145"/>
            <a:ext cx="3556952" cy="2199382"/>
          </a:xfrm>
          <a:custGeom>
            <a:avLst/>
            <a:gdLst/>
            <a:ahLst/>
            <a:cxnLst/>
            <a:rect l="l" t="t" r="r" b="b"/>
            <a:pathLst>
              <a:path w="3556952" h="2199382">
                <a:moveTo>
                  <a:pt x="0" y="0"/>
                </a:moveTo>
                <a:lnTo>
                  <a:pt x="3556951" y="0"/>
                </a:lnTo>
                <a:lnTo>
                  <a:pt x="3556951" y="2199382"/>
                </a:lnTo>
                <a:lnTo>
                  <a:pt x="0" y="2199382"/>
                </a:lnTo>
                <a:lnTo>
                  <a:pt x="0" y="0"/>
                </a:lnTo>
                <a:close/>
              </a:path>
            </a:pathLst>
          </a:custGeom>
          <a:blipFill>
            <a:blip r:embed="rId6"/>
            <a:stretch>
              <a:fillRect/>
            </a:stretch>
          </a:blipFill>
        </p:spPr>
      </p:sp>
      <p:sp>
        <p:nvSpPr>
          <p:cNvPr id="6" name="TextBox 6"/>
          <p:cNvSpPr txBox="1"/>
          <p:nvPr/>
        </p:nvSpPr>
        <p:spPr>
          <a:xfrm>
            <a:off x="4373827" y="7485192"/>
            <a:ext cx="9540345" cy="586699"/>
          </a:xfrm>
          <a:prstGeom prst="rect">
            <a:avLst/>
          </a:prstGeom>
        </p:spPr>
        <p:txBody>
          <a:bodyPr wrap="square" lIns="0" tIns="0" rIns="0" bIns="0" rtlCol="0" anchor="t">
            <a:spAutoFit/>
          </a:bodyPr>
          <a:lstStyle/>
          <a:p>
            <a:pPr algn="ctr" rtl="1">
              <a:lnSpc>
                <a:spcPts val="4091"/>
              </a:lnSpc>
            </a:pPr>
            <a:r>
              <a:rPr lang="he-IL" sz="5000" b="1" dirty="0">
                <a:solidFill>
                  <a:srgbClr val="FFFFFF"/>
                </a:solidFill>
                <a:latin typeface="Heebo Bold"/>
                <a:ea typeface="Heebo Bold"/>
                <a:cs typeface="Heebo Bold"/>
                <a:sym typeface="Heebo Bold"/>
                <a:rtl/>
              </a:rPr>
              <a:t>הצטרפו לפרויקט גיבורים</a:t>
            </a:r>
            <a:endParaRPr lang="he-IL" sz="5000" dirty="0">
              <a:solidFill>
                <a:srgbClr val="FFFFFF"/>
              </a:solidFill>
              <a:latin typeface="Heebo"/>
              <a:ea typeface="Heebo"/>
              <a:cs typeface="Heebo"/>
              <a:sym typeface="Heebo"/>
              <a:rtl/>
            </a:endParaRPr>
          </a:p>
        </p:txBody>
      </p:sp>
      <p:sp>
        <p:nvSpPr>
          <p:cNvPr id="8" name="Freeform 8"/>
          <p:cNvSpPr/>
          <p:nvPr/>
        </p:nvSpPr>
        <p:spPr>
          <a:xfrm rot="16200000" flipV="1">
            <a:off x="8717871" y="716870"/>
            <a:ext cx="852253" cy="18288003"/>
          </a:xfrm>
          <a:custGeom>
            <a:avLst/>
            <a:gdLst/>
            <a:ahLst/>
            <a:cxnLst/>
            <a:rect l="l" t="t" r="r" b="b"/>
            <a:pathLst>
              <a:path w="1136337" h="24384000">
                <a:moveTo>
                  <a:pt x="0" y="24384000"/>
                </a:moveTo>
                <a:lnTo>
                  <a:pt x="1136338" y="24384000"/>
                </a:lnTo>
                <a:lnTo>
                  <a:pt x="1136338" y="0"/>
                </a:lnTo>
                <a:lnTo>
                  <a:pt x="0" y="0"/>
                </a:lnTo>
                <a:lnTo>
                  <a:pt x="0" y="24384000"/>
                </a:lnTo>
                <a:close/>
              </a:path>
            </a:pathLst>
          </a:custGeom>
          <a:gradFill>
            <a:gsLst>
              <a:gs pos="0">
                <a:srgbClr val="E6E6E6"/>
              </a:gs>
              <a:gs pos="100000">
                <a:srgbClr val="93E6F7"/>
              </a:gs>
            </a:gsLst>
            <a:lin ang="0" scaled="0"/>
          </a:gradFill>
        </p:spPr>
      </p:sp>
      <p:sp>
        <p:nvSpPr>
          <p:cNvPr id="12" name="Freeform 12"/>
          <p:cNvSpPr/>
          <p:nvPr/>
        </p:nvSpPr>
        <p:spPr>
          <a:xfrm>
            <a:off x="14691474" y="9136411"/>
            <a:ext cx="1173143" cy="659893"/>
          </a:xfrm>
          <a:custGeom>
            <a:avLst/>
            <a:gdLst/>
            <a:ahLst/>
            <a:cxnLst/>
            <a:rect l="l" t="t" r="r" b="b"/>
            <a:pathLst>
              <a:path w="1564190" h="879857">
                <a:moveTo>
                  <a:pt x="0" y="0"/>
                </a:moveTo>
                <a:lnTo>
                  <a:pt x="1564190" y="0"/>
                </a:lnTo>
                <a:lnTo>
                  <a:pt x="1564190" y="879857"/>
                </a:lnTo>
                <a:lnTo>
                  <a:pt x="0" y="879857"/>
                </a:lnTo>
                <a:lnTo>
                  <a:pt x="0" y="0"/>
                </a:lnTo>
                <a:close/>
              </a:path>
            </a:pathLst>
          </a:custGeom>
          <a:blipFill>
            <a:blip r:embed="rId7"/>
            <a:stretch>
              <a:fillRect/>
            </a:stretch>
          </a:blipFill>
        </p:spPr>
      </p:sp>
      <p:sp>
        <p:nvSpPr>
          <p:cNvPr id="13" name="AutoShape 13"/>
          <p:cNvSpPr/>
          <p:nvPr/>
        </p:nvSpPr>
        <p:spPr>
          <a:xfrm flipV="1">
            <a:off x="14475526" y="9042368"/>
            <a:ext cx="0" cy="847979"/>
          </a:xfrm>
          <a:prstGeom prst="line">
            <a:avLst/>
          </a:prstGeom>
          <a:ln w="76200" cap="flat">
            <a:solidFill>
              <a:srgbClr val="D6F0EE"/>
            </a:solidFill>
            <a:prstDash val="solid"/>
            <a:headEnd type="none" w="sm" len="sm"/>
            <a:tailEnd type="none" w="sm" len="sm"/>
          </a:ln>
        </p:spPr>
      </p:sp>
      <p:sp>
        <p:nvSpPr>
          <p:cNvPr id="14" name="TextBox 14"/>
          <p:cNvSpPr txBox="1"/>
          <p:nvPr/>
        </p:nvSpPr>
        <p:spPr>
          <a:xfrm>
            <a:off x="12399057" y="9113108"/>
            <a:ext cx="2076469" cy="650423"/>
          </a:xfrm>
          <a:prstGeom prst="rect">
            <a:avLst/>
          </a:prstGeom>
        </p:spPr>
        <p:txBody>
          <a:bodyPr lIns="0" tIns="0" rIns="0" bIns="0" rtlCol="0" anchor="t">
            <a:spAutoFit/>
          </a:bodyPr>
          <a:lstStyle/>
          <a:p>
            <a:pPr algn="ctr" rtl="1">
              <a:lnSpc>
                <a:spcPts val="2504"/>
              </a:lnSpc>
            </a:pPr>
            <a:r>
              <a:rPr lang="he-IL" sz="2276">
                <a:solidFill>
                  <a:srgbClr val="000000"/>
                </a:solidFill>
                <a:latin typeface="Heebo Light"/>
                <a:ea typeface="Heebo Light"/>
                <a:cs typeface="Heebo Light"/>
                <a:sym typeface="Heebo Light"/>
                <a:rtl/>
              </a:rPr>
              <a:t>גיבורי השבעה באוקטובר</a:t>
            </a:r>
          </a:p>
        </p:txBody>
      </p:sp>
      <p:pic>
        <p:nvPicPr>
          <p:cNvPr id="7" name="תמונה 6">
            <a:extLst>
              <a:ext uri="{FF2B5EF4-FFF2-40B4-BE49-F238E27FC236}">
                <a16:creationId xmlns:a16="http://schemas.microsoft.com/office/drawing/2014/main" id="{A213F7EE-2921-A603-D9DB-A25309D6CDA3}"/>
              </a:ext>
            </a:extLst>
          </p:cNvPr>
          <p:cNvPicPr>
            <a:picLocks noChangeAspect="1"/>
          </p:cNvPicPr>
          <p:nvPr/>
        </p:nvPicPr>
        <p:blipFill>
          <a:blip r:embed="rId8"/>
          <a:stretch>
            <a:fillRect/>
          </a:stretch>
        </p:blipFill>
        <p:spPr>
          <a:xfrm>
            <a:off x="7528751" y="3239413"/>
            <a:ext cx="3226489" cy="3226489"/>
          </a:xfrm>
          <a:prstGeom prst="rect">
            <a:avLst/>
          </a:prstGeom>
          <a:effectLst>
            <a:softEdge rad="279400"/>
          </a:effectLst>
          <a:scene3d>
            <a:camera prst="orthographicFront"/>
            <a:lightRig rig="threePt" dir="t"/>
          </a:scene3d>
          <a:sp3d>
            <a:bevelT/>
            <a:bevelB/>
          </a:sp3d>
        </p:spPr>
      </p:pic>
      <p:sp>
        <p:nvSpPr>
          <p:cNvPr id="16" name="Freeform 8">
            <a:extLst>
              <a:ext uri="{FF2B5EF4-FFF2-40B4-BE49-F238E27FC236}">
                <a16:creationId xmlns:a16="http://schemas.microsoft.com/office/drawing/2014/main" id="{1602F754-AD0F-BB08-D965-FC83C25CC269}"/>
              </a:ext>
            </a:extLst>
          </p:cNvPr>
          <p:cNvSpPr/>
          <p:nvPr/>
        </p:nvSpPr>
        <p:spPr>
          <a:xfrm>
            <a:off x="12428451" y="8922766"/>
            <a:ext cx="3551712" cy="1023962"/>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7" name="Freeform 10">
            <a:extLst>
              <a:ext uri="{FF2B5EF4-FFF2-40B4-BE49-F238E27FC236}">
                <a16:creationId xmlns:a16="http://schemas.microsoft.com/office/drawing/2014/main" id="{F0C587A2-827E-A71B-F80B-BB0BA75A72CC}"/>
              </a:ext>
            </a:extLst>
          </p:cNvPr>
          <p:cNvSpPr/>
          <p:nvPr/>
        </p:nvSpPr>
        <p:spPr>
          <a:xfrm>
            <a:off x="14611176" y="9184689"/>
            <a:ext cx="983303" cy="553108"/>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7"/>
            <a:stretch>
              <a:fillRect/>
            </a:stretch>
          </a:blipFill>
        </p:spPr>
      </p:sp>
      <p:sp>
        <p:nvSpPr>
          <p:cNvPr id="18" name="AutoShape 11">
            <a:extLst>
              <a:ext uri="{FF2B5EF4-FFF2-40B4-BE49-F238E27FC236}">
                <a16:creationId xmlns:a16="http://schemas.microsoft.com/office/drawing/2014/main" id="{E100E6A3-E6DB-E8D1-CDBF-E09380C8EBF3}"/>
              </a:ext>
            </a:extLst>
          </p:cNvPr>
          <p:cNvSpPr/>
          <p:nvPr/>
        </p:nvSpPr>
        <p:spPr>
          <a:xfrm flipV="1">
            <a:off x="14430173" y="9105864"/>
            <a:ext cx="0" cy="710758"/>
          </a:xfrm>
          <a:prstGeom prst="line">
            <a:avLst/>
          </a:prstGeom>
          <a:ln w="63500" cap="flat">
            <a:solidFill>
              <a:srgbClr val="D6F0EE"/>
            </a:solidFill>
            <a:prstDash val="solid"/>
            <a:headEnd type="none" w="sm" len="sm"/>
            <a:tailEnd type="none" w="sm" len="sm"/>
          </a:ln>
        </p:spPr>
      </p:sp>
      <p:sp>
        <p:nvSpPr>
          <p:cNvPr id="19" name="TextBox 12">
            <a:extLst>
              <a:ext uri="{FF2B5EF4-FFF2-40B4-BE49-F238E27FC236}">
                <a16:creationId xmlns:a16="http://schemas.microsoft.com/office/drawing/2014/main" id="{15321DC0-92C1-E561-AF73-7D8772321558}"/>
              </a:ext>
            </a:extLst>
          </p:cNvPr>
          <p:cNvSpPr txBox="1"/>
          <p:nvPr/>
        </p:nvSpPr>
        <p:spPr>
          <a:xfrm>
            <a:off x="12689723" y="9173456"/>
            <a:ext cx="1740451" cy="536870"/>
          </a:xfrm>
          <a:prstGeom prst="rect">
            <a:avLst/>
          </a:prstGeom>
        </p:spPr>
        <p:txBody>
          <a:bodyPr lIns="0" tIns="0" rIns="0" bIns="0" rtlCol="0" anchor="t">
            <a:spAutoFit/>
          </a:bodyPr>
          <a:lstStyle/>
          <a:p>
            <a:pPr algn="ctr" rtl="1">
              <a:lnSpc>
                <a:spcPts val="2099"/>
              </a:lnSpc>
            </a:pPr>
            <a:r>
              <a:rPr lang="he-IL" sz="1908" dirty="0">
                <a:solidFill>
                  <a:srgbClr val="000000"/>
                </a:solidFill>
                <a:latin typeface="Heebo Light"/>
                <a:ea typeface="Heebo Light"/>
                <a:cs typeface="Heebo Light"/>
                <a:sym typeface="Heebo Light"/>
                <a:rtl/>
              </a:rPr>
              <a:t>גיבורי השבעה באוקטובר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3B4D">
                <a:alpha val="100000"/>
              </a:srgbClr>
            </a:gs>
            <a:gs pos="100000">
              <a:srgbClr val="001F32">
                <a:alpha val="100000"/>
              </a:srgbClr>
            </a:gs>
          </a:gsLst>
          <a:lin ang="0"/>
        </a:gradFill>
        <a:effectLst/>
      </p:bgPr>
    </p:bg>
    <p:spTree>
      <p:nvGrpSpPr>
        <p:cNvPr id="1" name="">
          <a:extLst>
            <a:ext uri="{FF2B5EF4-FFF2-40B4-BE49-F238E27FC236}">
              <a16:creationId xmlns:a16="http://schemas.microsoft.com/office/drawing/2014/main" id="{51E92FF0-D6C8-119D-7D10-B40582C7405E}"/>
            </a:ext>
          </a:extLst>
        </p:cNvPr>
        <p:cNvGrpSpPr/>
        <p:nvPr/>
      </p:nvGrpSpPr>
      <p:grpSpPr>
        <a:xfrm>
          <a:off x="0" y="0"/>
          <a:ext cx="0" cy="0"/>
          <a:chOff x="0" y="0"/>
          <a:chExt cx="0" cy="0"/>
        </a:xfrm>
      </p:grpSpPr>
      <p:sp>
        <p:nvSpPr>
          <p:cNvPr id="15" name="Freeform 2">
            <a:extLst>
              <a:ext uri="{FF2B5EF4-FFF2-40B4-BE49-F238E27FC236}">
                <a16:creationId xmlns:a16="http://schemas.microsoft.com/office/drawing/2014/main" id="{CAF8D0CE-0DD0-50EB-11CC-FB590DC2D619}"/>
              </a:ext>
            </a:extLst>
          </p:cNvPr>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extLst>
                <a:ext uri="{BEBA8EAE-BF5A-486C-A8C5-ECC9F3942E4B}">
                  <a14:imgProps xmlns:a14="http://schemas.microsoft.com/office/drawing/2010/main">
                    <a14:imgLayer r:embed="rId3">
                      <a14:imgEffect>
                        <a14:brightnessContrast bright="-7000"/>
                      </a14:imgEffect>
                    </a14:imgLayer>
                  </a14:imgProps>
                </a:ext>
              </a:extLst>
            </a:blip>
            <a:stretch>
              <a:fillRect l="-31605" t="-52374" r="-46172" b="-25403"/>
            </a:stretch>
          </a:blipFill>
        </p:spPr>
        <p:txBody>
          <a:bodyPr/>
          <a:lstStyle/>
          <a:p>
            <a:endParaRPr lang="he-IL" dirty="0"/>
          </a:p>
        </p:txBody>
      </p:sp>
      <p:sp>
        <p:nvSpPr>
          <p:cNvPr id="6" name="TextBox 6">
            <a:extLst>
              <a:ext uri="{FF2B5EF4-FFF2-40B4-BE49-F238E27FC236}">
                <a16:creationId xmlns:a16="http://schemas.microsoft.com/office/drawing/2014/main" id="{C8234A13-27F5-6C66-9038-9464B31735ED}"/>
              </a:ext>
            </a:extLst>
          </p:cNvPr>
          <p:cNvSpPr txBox="1"/>
          <p:nvPr/>
        </p:nvSpPr>
        <p:spPr>
          <a:xfrm>
            <a:off x="4373824" y="4457700"/>
            <a:ext cx="9540345" cy="836768"/>
          </a:xfrm>
          <a:prstGeom prst="rect">
            <a:avLst/>
          </a:prstGeom>
        </p:spPr>
        <p:txBody>
          <a:bodyPr wrap="square" lIns="0" tIns="0" rIns="0" bIns="0" rtlCol="0" anchor="t">
            <a:spAutoFit/>
          </a:bodyPr>
          <a:lstStyle/>
          <a:p>
            <a:pPr algn="ctr" rtl="1">
              <a:lnSpc>
                <a:spcPts val="4091"/>
              </a:lnSpc>
            </a:pPr>
            <a:r>
              <a:rPr lang="he-IL" sz="11500" b="1" dirty="0">
                <a:solidFill>
                  <a:srgbClr val="FFFFFF"/>
                </a:solidFill>
                <a:latin typeface="Heebo Bold"/>
                <a:ea typeface="Heebo Bold"/>
                <a:cs typeface="Heebo Bold"/>
                <a:sym typeface="Heebo Bold"/>
                <a:rtl/>
              </a:rPr>
              <a:t>גיבורים נוספים</a:t>
            </a:r>
            <a:endParaRPr lang="he-IL" sz="11500" dirty="0">
              <a:solidFill>
                <a:srgbClr val="FFFFFF"/>
              </a:solidFill>
              <a:latin typeface="Heebo"/>
              <a:ea typeface="Heebo"/>
              <a:cs typeface="Heebo"/>
              <a:sym typeface="Heebo"/>
              <a:rtl/>
            </a:endParaRPr>
          </a:p>
        </p:txBody>
      </p:sp>
      <p:sp>
        <p:nvSpPr>
          <p:cNvPr id="8" name="Freeform 8">
            <a:extLst>
              <a:ext uri="{FF2B5EF4-FFF2-40B4-BE49-F238E27FC236}">
                <a16:creationId xmlns:a16="http://schemas.microsoft.com/office/drawing/2014/main" id="{68C878BD-8B20-FF6A-9013-60638DCA5328}"/>
              </a:ext>
            </a:extLst>
          </p:cNvPr>
          <p:cNvSpPr/>
          <p:nvPr/>
        </p:nvSpPr>
        <p:spPr>
          <a:xfrm rot="16200000" flipV="1">
            <a:off x="8717871" y="716870"/>
            <a:ext cx="852253" cy="18288003"/>
          </a:xfrm>
          <a:custGeom>
            <a:avLst/>
            <a:gdLst/>
            <a:ahLst/>
            <a:cxnLst/>
            <a:rect l="l" t="t" r="r" b="b"/>
            <a:pathLst>
              <a:path w="1136337" h="24384000">
                <a:moveTo>
                  <a:pt x="0" y="24384000"/>
                </a:moveTo>
                <a:lnTo>
                  <a:pt x="1136338" y="24384000"/>
                </a:lnTo>
                <a:lnTo>
                  <a:pt x="1136338" y="0"/>
                </a:lnTo>
                <a:lnTo>
                  <a:pt x="0" y="0"/>
                </a:lnTo>
                <a:lnTo>
                  <a:pt x="0" y="24384000"/>
                </a:lnTo>
                <a:close/>
              </a:path>
            </a:pathLst>
          </a:custGeom>
          <a:gradFill>
            <a:gsLst>
              <a:gs pos="0">
                <a:srgbClr val="E6E6E6"/>
              </a:gs>
              <a:gs pos="100000">
                <a:srgbClr val="93E6F7"/>
              </a:gs>
            </a:gsLst>
            <a:lin ang="0" scaled="0"/>
          </a:gradFill>
        </p:spPr>
      </p:sp>
      <p:sp>
        <p:nvSpPr>
          <p:cNvPr id="12" name="Freeform 12">
            <a:extLst>
              <a:ext uri="{FF2B5EF4-FFF2-40B4-BE49-F238E27FC236}">
                <a16:creationId xmlns:a16="http://schemas.microsoft.com/office/drawing/2014/main" id="{E16B7AA8-2DFA-E3D1-4E56-99E7F78B8A25}"/>
              </a:ext>
            </a:extLst>
          </p:cNvPr>
          <p:cNvSpPr/>
          <p:nvPr/>
        </p:nvSpPr>
        <p:spPr>
          <a:xfrm>
            <a:off x="14691474" y="9136411"/>
            <a:ext cx="1173143" cy="659893"/>
          </a:xfrm>
          <a:custGeom>
            <a:avLst/>
            <a:gdLst/>
            <a:ahLst/>
            <a:cxnLst/>
            <a:rect l="l" t="t" r="r" b="b"/>
            <a:pathLst>
              <a:path w="1564190" h="879857">
                <a:moveTo>
                  <a:pt x="0" y="0"/>
                </a:moveTo>
                <a:lnTo>
                  <a:pt x="1564190" y="0"/>
                </a:lnTo>
                <a:lnTo>
                  <a:pt x="1564190" y="879857"/>
                </a:lnTo>
                <a:lnTo>
                  <a:pt x="0" y="879857"/>
                </a:lnTo>
                <a:lnTo>
                  <a:pt x="0" y="0"/>
                </a:lnTo>
                <a:close/>
              </a:path>
            </a:pathLst>
          </a:custGeom>
          <a:blipFill>
            <a:blip r:embed="rId4"/>
            <a:stretch>
              <a:fillRect/>
            </a:stretch>
          </a:blipFill>
        </p:spPr>
      </p:sp>
      <p:sp>
        <p:nvSpPr>
          <p:cNvPr id="13" name="AutoShape 13">
            <a:extLst>
              <a:ext uri="{FF2B5EF4-FFF2-40B4-BE49-F238E27FC236}">
                <a16:creationId xmlns:a16="http://schemas.microsoft.com/office/drawing/2014/main" id="{339D616D-7BD3-BF87-83F6-F998E95082E5}"/>
              </a:ext>
            </a:extLst>
          </p:cNvPr>
          <p:cNvSpPr/>
          <p:nvPr/>
        </p:nvSpPr>
        <p:spPr>
          <a:xfrm flipV="1">
            <a:off x="14475526" y="9042368"/>
            <a:ext cx="0" cy="847979"/>
          </a:xfrm>
          <a:prstGeom prst="line">
            <a:avLst/>
          </a:prstGeom>
          <a:ln w="76200" cap="flat">
            <a:solidFill>
              <a:srgbClr val="D6F0EE"/>
            </a:solidFill>
            <a:prstDash val="solid"/>
            <a:headEnd type="none" w="sm" len="sm"/>
            <a:tailEnd type="none" w="sm" len="sm"/>
          </a:ln>
        </p:spPr>
      </p:sp>
      <p:sp>
        <p:nvSpPr>
          <p:cNvPr id="14" name="TextBox 14">
            <a:extLst>
              <a:ext uri="{FF2B5EF4-FFF2-40B4-BE49-F238E27FC236}">
                <a16:creationId xmlns:a16="http://schemas.microsoft.com/office/drawing/2014/main" id="{26A1570C-E493-079A-B0FA-791E823E7589}"/>
              </a:ext>
            </a:extLst>
          </p:cNvPr>
          <p:cNvSpPr txBox="1"/>
          <p:nvPr/>
        </p:nvSpPr>
        <p:spPr>
          <a:xfrm>
            <a:off x="12399057" y="9113108"/>
            <a:ext cx="2076469" cy="650423"/>
          </a:xfrm>
          <a:prstGeom prst="rect">
            <a:avLst/>
          </a:prstGeom>
        </p:spPr>
        <p:txBody>
          <a:bodyPr lIns="0" tIns="0" rIns="0" bIns="0" rtlCol="0" anchor="t">
            <a:spAutoFit/>
          </a:bodyPr>
          <a:lstStyle/>
          <a:p>
            <a:pPr algn="ctr" rtl="1">
              <a:lnSpc>
                <a:spcPts val="2504"/>
              </a:lnSpc>
            </a:pPr>
            <a:r>
              <a:rPr lang="he-IL" sz="2276">
                <a:solidFill>
                  <a:srgbClr val="000000"/>
                </a:solidFill>
                <a:latin typeface="Heebo Light"/>
                <a:ea typeface="Heebo Light"/>
                <a:cs typeface="Heebo Light"/>
                <a:sym typeface="Heebo Light"/>
                <a:rtl/>
              </a:rPr>
              <a:t>גיבורי השבעה באוקטובר</a:t>
            </a:r>
          </a:p>
        </p:txBody>
      </p:sp>
      <p:sp>
        <p:nvSpPr>
          <p:cNvPr id="16" name="Freeform 8">
            <a:extLst>
              <a:ext uri="{FF2B5EF4-FFF2-40B4-BE49-F238E27FC236}">
                <a16:creationId xmlns:a16="http://schemas.microsoft.com/office/drawing/2014/main" id="{A278E2D6-7A45-D5E6-F583-FF87466EAF05}"/>
              </a:ext>
            </a:extLst>
          </p:cNvPr>
          <p:cNvSpPr/>
          <p:nvPr/>
        </p:nvSpPr>
        <p:spPr>
          <a:xfrm>
            <a:off x="12428451" y="8922766"/>
            <a:ext cx="3551712" cy="1023962"/>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7" name="Freeform 10">
            <a:extLst>
              <a:ext uri="{FF2B5EF4-FFF2-40B4-BE49-F238E27FC236}">
                <a16:creationId xmlns:a16="http://schemas.microsoft.com/office/drawing/2014/main" id="{669399B1-6239-2EED-B147-0C9FCA277110}"/>
              </a:ext>
            </a:extLst>
          </p:cNvPr>
          <p:cNvSpPr/>
          <p:nvPr/>
        </p:nvSpPr>
        <p:spPr>
          <a:xfrm>
            <a:off x="14611176" y="9184689"/>
            <a:ext cx="983303" cy="553108"/>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8" name="AutoShape 11">
            <a:extLst>
              <a:ext uri="{FF2B5EF4-FFF2-40B4-BE49-F238E27FC236}">
                <a16:creationId xmlns:a16="http://schemas.microsoft.com/office/drawing/2014/main" id="{54DF6124-B537-2F6E-697B-3D007ACC260A}"/>
              </a:ext>
            </a:extLst>
          </p:cNvPr>
          <p:cNvSpPr/>
          <p:nvPr/>
        </p:nvSpPr>
        <p:spPr>
          <a:xfrm flipV="1">
            <a:off x="14430173" y="9105864"/>
            <a:ext cx="0" cy="710758"/>
          </a:xfrm>
          <a:prstGeom prst="line">
            <a:avLst/>
          </a:prstGeom>
          <a:ln w="63500" cap="flat">
            <a:solidFill>
              <a:srgbClr val="D6F0EE"/>
            </a:solidFill>
            <a:prstDash val="solid"/>
            <a:headEnd type="none" w="sm" len="sm"/>
            <a:tailEnd type="none" w="sm" len="sm"/>
          </a:ln>
        </p:spPr>
      </p:sp>
      <p:sp>
        <p:nvSpPr>
          <p:cNvPr id="19" name="TextBox 12">
            <a:extLst>
              <a:ext uri="{FF2B5EF4-FFF2-40B4-BE49-F238E27FC236}">
                <a16:creationId xmlns:a16="http://schemas.microsoft.com/office/drawing/2014/main" id="{534EC63A-7A5B-C5E4-44C6-646910EDD82A}"/>
              </a:ext>
            </a:extLst>
          </p:cNvPr>
          <p:cNvSpPr txBox="1"/>
          <p:nvPr/>
        </p:nvSpPr>
        <p:spPr>
          <a:xfrm>
            <a:off x="12689723" y="9173456"/>
            <a:ext cx="1740451" cy="536870"/>
          </a:xfrm>
          <a:prstGeom prst="rect">
            <a:avLst/>
          </a:prstGeom>
        </p:spPr>
        <p:txBody>
          <a:bodyPr lIns="0" tIns="0" rIns="0" bIns="0" rtlCol="0" anchor="t">
            <a:spAutoFit/>
          </a:bodyPr>
          <a:lstStyle/>
          <a:p>
            <a:pPr algn="ctr" rtl="1">
              <a:lnSpc>
                <a:spcPts val="2099"/>
              </a:lnSpc>
            </a:pPr>
            <a:r>
              <a:rPr lang="he-IL" sz="1908" dirty="0">
                <a:solidFill>
                  <a:srgbClr val="000000"/>
                </a:solidFill>
                <a:latin typeface="Heebo Light"/>
                <a:ea typeface="Heebo Light"/>
                <a:cs typeface="Heebo Light"/>
                <a:sym typeface="Heebo Light"/>
                <a:rtl/>
              </a:rPr>
              <a:t>גיבורי השבעה באוקטובר</a:t>
            </a:r>
          </a:p>
        </p:txBody>
      </p:sp>
    </p:spTree>
    <p:extLst>
      <p:ext uri="{BB962C8B-B14F-4D97-AF65-F5344CB8AC3E}">
        <p14:creationId xmlns:p14="http://schemas.microsoft.com/office/powerpoint/2010/main" val="1574795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239681" y="0"/>
            <a:ext cx="8316140" cy="2874425"/>
          </a:xfrm>
          <a:custGeom>
            <a:avLst/>
            <a:gdLst/>
            <a:ahLst/>
            <a:cxnLst/>
            <a:rect l="l" t="t" r="r" b="b"/>
            <a:pathLst>
              <a:path w="8316140" h="2874425">
                <a:moveTo>
                  <a:pt x="8316140" y="0"/>
                </a:moveTo>
                <a:lnTo>
                  <a:pt x="0" y="0"/>
                </a:lnTo>
                <a:lnTo>
                  <a:pt x="0" y="2874425"/>
                </a:lnTo>
                <a:lnTo>
                  <a:pt x="8316140" y="2874425"/>
                </a:lnTo>
                <a:lnTo>
                  <a:pt x="8316140" y="0"/>
                </a:lnTo>
                <a:close/>
              </a:path>
            </a:pathLst>
          </a:custGeom>
          <a:blipFill>
            <a:blip r:embed="rId2"/>
            <a:stretch>
              <a:fillRect l="-67947" t="-667893" r="-15895"/>
            </a:stretch>
          </a:blipFill>
        </p:spPr>
      </p:sp>
      <p:sp>
        <p:nvSpPr>
          <p:cNvPr id="3" name="Freeform 3"/>
          <p:cNvSpPr/>
          <p:nvPr/>
        </p:nvSpPr>
        <p:spPr>
          <a:xfrm>
            <a:off x="0" y="1990293"/>
            <a:ext cx="9250702" cy="8189747"/>
          </a:xfrm>
          <a:custGeom>
            <a:avLst/>
            <a:gdLst/>
            <a:ahLst/>
            <a:cxnLst/>
            <a:rect l="l" t="t" r="r" b="b"/>
            <a:pathLst>
              <a:path w="9250702" h="8189747">
                <a:moveTo>
                  <a:pt x="0" y="0"/>
                </a:moveTo>
                <a:lnTo>
                  <a:pt x="9250702" y="0"/>
                </a:lnTo>
                <a:lnTo>
                  <a:pt x="9250702" y="8189748"/>
                </a:lnTo>
                <a:lnTo>
                  <a:pt x="0" y="8189748"/>
                </a:lnTo>
                <a:lnTo>
                  <a:pt x="0" y="0"/>
                </a:lnTo>
                <a:close/>
              </a:path>
            </a:pathLst>
          </a:custGeom>
          <a:blipFill>
            <a:blip r:embed="rId2"/>
            <a:stretch>
              <a:fillRect l="-255" t="-463" r="-58367" b="-158211"/>
            </a:stretch>
          </a:blipFill>
        </p:spPr>
      </p:sp>
      <p:sp>
        <p:nvSpPr>
          <p:cNvPr id="4" name="Freeform 4"/>
          <p:cNvSpPr/>
          <p:nvPr/>
        </p:nvSpPr>
        <p:spPr>
          <a:xfrm>
            <a:off x="9057309" y="3285489"/>
            <a:ext cx="8468478" cy="25714"/>
          </a:xfrm>
          <a:custGeom>
            <a:avLst/>
            <a:gdLst/>
            <a:ahLst/>
            <a:cxnLst/>
            <a:rect l="l" t="t" r="r" b="b"/>
            <a:pathLst>
              <a:path w="8468478" h="25714">
                <a:moveTo>
                  <a:pt x="0" y="0"/>
                </a:moveTo>
                <a:lnTo>
                  <a:pt x="8468478" y="0"/>
                </a:lnTo>
                <a:lnTo>
                  <a:pt x="8468478" y="25714"/>
                </a:lnTo>
                <a:lnTo>
                  <a:pt x="0" y="25714"/>
                </a:lnTo>
                <a:lnTo>
                  <a:pt x="0" y="0"/>
                </a:lnTo>
                <a:close/>
              </a:path>
            </a:pathLst>
          </a:custGeom>
          <a:blipFill>
            <a:blip r:embed="rId3"/>
            <a:stretch>
              <a:fillRect/>
            </a:stretch>
          </a:blipFill>
        </p:spPr>
      </p:sp>
      <p:sp>
        <p:nvSpPr>
          <p:cNvPr id="5" name="TextBox 5"/>
          <p:cNvSpPr txBox="1"/>
          <p:nvPr/>
        </p:nvSpPr>
        <p:spPr>
          <a:xfrm>
            <a:off x="12219793" y="1005012"/>
            <a:ext cx="2186410" cy="1073150"/>
          </a:xfrm>
          <a:prstGeom prst="rect">
            <a:avLst/>
          </a:prstGeom>
        </p:spPr>
        <p:txBody>
          <a:bodyPr lIns="0" tIns="0" rIns="0" bIns="0" rtlCol="0" anchor="t">
            <a:spAutoFit/>
          </a:bodyPr>
          <a:lstStyle/>
          <a:p>
            <a:pPr algn="ctr" rtl="1">
              <a:lnSpc>
                <a:spcPts val="8125"/>
              </a:lnSpc>
            </a:pPr>
            <a:r>
              <a:rPr lang="he-IL" sz="6500">
                <a:solidFill>
                  <a:srgbClr val="1194B7"/>
                </a:solidFill>
                <a:latin typeface="Luizi Rounded"/>
                <a:ea typeface="Luizi Rounded"/>
                <a:cs typeface="Luizi Rounded"/>
                <a:sym typeface="Luizi Rounded"/>
                <a:rtl/>
              </a:rPr>
              <a:t>מלאכים</a:t>
            </a:r>
          </a:p>
        </p:txBody>
      </p:sp>
      <p:sp>
        <p:nvSpPr>
          <p:cNvPr id="6" name="TextBox 6"/>
          <p:cNvSpPr txBox="1"/>
          <p:nvPr/>
        </p:nvSpPr>
        <p:spPr>
          <a:xfrm>
            <a:off x="13291548" y="3445060"/>
            <a:ext cx="124854" cy="797641"/>
          </a:xfrm>
          <a:prstGeom prst="rect">
            <a:avLst/>
          </a:prstGeom>
        </p:spPr>
        <p:txBody>
          <a:bodyPr lIns="0" tIns="0" rIns="0" bIns="0" rtlCol="0" anchor="t">
            <a:spAutoFit/>
          </a:bodyPr>
          <a:lstStyle/>
          <a:p>
            <a:pPr algn="l">
              <a:lnSpc>
                <a:spcPts val="6419"/>
              </a:lnSpc>
            </a:pPr>
            <a:r>
              <a:rPr lang="en-US" sz="3950">
                <a:solidFill>
                  <a:srgbClr val="000000"/>
                </a:solidFill>
                <a:latin typeface="Heebo Light"/>
                <a:ea typeface="Heebo Light"/>
                <a:cs typeface="Heebo Light"/>
                <a:sym typeface="Heebo Light"/>
              </a:rPr>
              <a:t> </a:t>
            </a:r>
          </a:p>
        </p:txBody>
      </p:sp>
      <p:sp>
        <p:nvSpPr>
          <p:cNvPr id="7" name="TextBox 7"/>
          <p:cNvSpPr txBox="1"/>
          <p:nvPr/>
        </p:nvSpPr>
        <p:spPr>
          <a:xfrm>
            <a:off x="10229952" y="1992437"/>
            <a:ext cx="6399005" cy="771525"/>
          </a:xfrm>
          <a:prstGeom prst="rect">
            <a:avLst/>
          </a:prstGeom>
        </p:spPr>
        <p:txBody>
          <a:bodyPr lIns="0" tIns="0" rIns="0" bIns="0" rtlCol="0" anchor="t">
            <a:spAutoFit/>
          </a:bodyPr>
          <a:lstStyle/>
          <a:p>
            <a:pPr algn="ctr" rtl="1">
              <a:lnSpc>
                <a:spcPts val="6299"/>
              </a:lnSpc>
            </a:pPr>
            <a:r>
              <a:rPr lang="he-IL" sz="4500">
                <a:solidFill>
                  <a:srgbClr val="000000"/>
                </a:solidFill>
                <a:latin typeface="Heebo Light"/>
                <a:ea typeface="Heebo Light"/>
                <a:cs typeface="Heebo Light"/>
                <a:sym typeface="Heebo Light"/>
                <a:rtl/>
              </a:rPr>
              <a:t> לזכרם של רות ואריק פרץ</a:t>
            </a:r>
          </a:p>
        </p:txBody>
      </p:sp>
      <p:sp>
        <p:nvSpPr>
          <p:cNvPr id="8" name="TextBox 8"/>
          <p:cNvSpPr txBox="1"/>
          <p:nvPr/>
        </p:nvSpPr>
        <p:spPr>
          <a:xfrm>
            <a:off x="9856428" y="3749010"/>
            <a:ext cx="7119949" cy="3894169"/>
          </a:xfrm>
          <a:prstGeom prst="rect">
            <a:avLst/>
          </a:prstGeom>
        </p:spPr>
        <p:txBody>
          <a:bodyPr lIns="0" tIns="0" rIns="0" bIns="0" rtlCol="0" anchor="t">
            <a:spAutoFit/>
          </a:bodyPr>
          <a:lstStyle/>
          <a:p>
            <a:pPr algn="ctr" rtl="1">
              <a:lnSpc>
                <a:spcPts val="3881"/>
              </a:lnSpc>
            </a:pPr>
            <a:r>
              <a:rPr lang="he-IL" sz="3234">
                <a:solidFill>
                  <a:srgbClr val="000000"/>
                </a:solidFill>
                <a:latin typeface="Heebo Light"/>
                <a:ea typeface="Heebo Light"/>
                <a:cs typeface="Heebo Light"/>
                <a:sym typeface="Heebo Light"/>
                <a:rtl/>
              </a:rPr>
              <a:t>למרות שהתמודדה עם שיתוק מוחין ודיסטרופיה שרירית, רות אהבה ללכת למסיבות. אריק אביה, היה לוקח אותה למסיבות בכל העולם. במסיבות האלה היו רוקדים יחד מחובקים ברחבה, או בכיסא גלגלים מואר בצבעים.</a:t>
            </a:r>
          </a:p>
          <a:p>
            <a:pPr algn="ctr" rtl="1">
              <a:lnSpc>
                <a:spcPts val="3881"/>
              </a:lnSpc>
            </a:pPr>
            <a:endParaRPr lang="he-IL" sz="3234">
              <a:solidFill>
                <a:srgbClr val="000000"/>
              </a:solidFill>
              <a:latin typeface="Heebo Light"/>
              <a:ea typeface="Heebo Light"/>
              <a:cs typeface="Heebo Light"/>
              <a:sym typeface="Heebo Light"/>
              <a:rtl/>
            </a:endParaRPr>
          </a:p>
          <a:p>
            <a:pPr algn="ctr" rtl="1">
              <a:lnSpc>
                <a:spcPts val="3881"/>
              </a:lnSpc>
            </a:pPr>
            <a:r>
              <a:rPr lang="he-IL" sz="3234">
                <a:solidFill>
                  <a:srgbClr val="000000"/>
                </a:solidFill>
                <a:latin typeface="Heebo Light"/>
                <a:ea typeface="Heebo Light"/>
                <a:cs typeface="Heebo Light"/>
                <a:sym typeface="Heebo Light"/>
                <a:rtl/>
              </a:rPr>
              <a:t>לאחר האירועים, הם נמצאו מחובקים יחד.</a:t>
            </a:r>
          </a:p>
        </p:txBody>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a:stretch>
                <a:fillRect l="-186810" t="-1631" r="-934465"/>
              </a:stretch>
            </a:blipFill>
          </p:spPr>
        </p:sp>
        <p:grpSp>
          <p:nvGrpSpPr>
            <p:cNvPr id="11" name="Group 11"/>
            <p:cNvGrpSpPr/>
            <p:nvPr/>
          </p:nvGrpSpPr>
          <p:grpSpPr>
            <a:xfrm>
              <a:off x="16571268" y="0"/>
              <a:ext cx="4735616" cy="1365282"/>
              <a:chOff x="0" y="0"/>
              <a:chExt cx="947713" cy="273226"/>
            </a:xfrm>
          </p:grpSpPr>
          <p:sp>
            <p:nvSpPr>
              <p:cNvPr id="12" name="Freeform 12"/>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5277095" y="1121115"/>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pic>
        <p:nvPicPr>
          <p:cNvPr id="13" name="מדיה מקוונת 12" title="Gilad Segev - Angels (Project Heroes) | (פרויקט גיבורים) גלעד שגב - מלאכים">
            <a:hlinkClick r:id="" action="ppaction://media"/>
            <a:extLst>
              <a:ext uri="{FF2B5EF4-FFF2-40B4-BE49-F238E27FC236}">
                <a16:creationId xmlns:a16="http://schemas.microsoft.com/office/drawing/2014/main" id="{74C49E1C-06B3-79CB-ED89-7DDB0065F579}"/>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77095" y="1121115"/>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sp>
        <p:nvSpPr>
          <p:cNvPr id="3" name="Freeform 3"/>
          <p:cNvSpPr/>
          <p:nvPr/>
        </p:nvSpPr>
        <p:spPr>
          <a:xfrm flipH="1">
            <a:off x="0" y="0"/>
            <a:ext cx="18288000" cy="9622395"/>
          </a:xfrm>
          <a:custGeom>
            <a:avLst/>
            <a:gdLst/>
            <a:ahLst/>
            <a:cxnLst/>
            <a:rect l="l" t="t" r="r" b="b"/>
            <a:pathLst>
              <a:path w="18288000" h="9622395">
                <a:moveTo>
                  <a:pt x="18288000" y="0"/>
                </a:moveTo>
                <a:lnTo>
                  <a:pt x="0" y="0"/>
                </a:lnTo>
                <a:lnTo>
                  <a:pt x="0" y="9622395"/>
                </a:lnTo>
                <a:lnTo>
                  <a:pt x="18288000" y="9622395"/>
                </a:lnTo>
                <a:lnTo>
                  <a:pt x="18288000" y="0"/>
                </a:lnTo>
                <a:close/>
              </a:path>
            </a:pathLst>
          </a:custGeom>
          <a:blipFill>
            <a:blip r:embed="rId2"/>
            <a:stretch>
              <a:fillRect l="-1007" t="-176948"/>
            </a:stretch>
          </a:blipFill>
        </p:spPr>
      </p:sp>
      <p:grpSp>
        <p:nvGrpSpPr>
          <p:cNvPr id="4" name="Group 4"/>
          <p:cNvGrpSpPr/>
          <p:nvPr/>
        </p:nvGrpSpPr>
        <p:grpSpPr>
          <a:xfrm>
            <a:off x="0" y="8922766"/>
            <a:ext cx="18288000" cy="1364234"/>
            <a:chOff x="0" y="0"/>
            <a:chExt cx="24384000" cy="1818978"/>
          </a:xfrm>
        </p:grpSpPr>
        <p:sp>
          <p:nvSpPr>
            <p:cNvPr id="5" name="Freeform 5"/>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6" name="Group 6"/>
            <p:cNvGrpSpPr/>
            <p:nvPr/>
          </p:nvGrpSpPr>
          <p:grpSpPr>
            <a:xfrm>
              <a:off x="16571268" y="0"/>
              <a:ext cx="4735616" cy="1365282"/>
              <a:chOff x="0" y="0"/>
              <a:chExt cx="947713" cy="273226"/>
            </a:xfrm>
          </p:grpSpPr>
          <p:sp>
            <p:nvSpPr>
              <p:cNvPr id="7" name="Freeform 7"/>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8" name="TextBox 8"/>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9" name="Freeform 9"/>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0" name="AutoShape 10"/>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1" name="TextBox 11"/>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grpSp>
        <p:nvGrpSpPr>
          <p:cNvPr id="12" name="Group 12"/>
          <p:cNvGrpSpPr/>
          <p:nvPr/>
        </p:nvGrpSpPr>
        <p:grpSpPr>
          <a:xfrm>
            <a:off x="1677494" y="1689377"/>
            <a:ext cx="6291302" cy="5780690"/>
            <a:chOff x="0" y="0"/>
            <a:chExt cx="8388403" cy="7707587"/>
          </a:xfrm>
        </p:grpSpPr>
        <p:sp>
          <p:nvSpPr>
            <p:cNvPr id="13" name="Freeform 13"/>
            <p:cNvSpPr/>
            <p:nvPr/>
          </p:nvSpPr>
          <p:spPr>
            <a:xfrm>
              <a:off x="16694" y="57276"/>
              <a:ext cx="8355025" cy="7593017"/>
            </a:xfrm>
            <a:custGeom>
              <a:avLst/>
              <a:gdLst/>
              <a:ahLst/>
              <a:cxnLst/>
              <a:rect l="l" t="t" r="r" b="b"/>
              <a:pathLst>
                <a:path w="8355025" h="7593017">
                  <a:moveTo>
                    <a:pt x="0" y="1221400"/>
                  </a:moveTo>
                  <a:cubicBezTo>
                    <a:pt x="0" y="546981"/>
                    <a:pt x="161179" y="0"/>
                    <a:pt x="359919" y="0"/>
                  </a:cubicBezTo>
                  <a:lnTo>
                    <a:pt x="7995105" y="0"/>
                  </a:lnTo>
                  <a:cubicBezTo>
                    <a:pt x="8193930" y="0"/>
                    <a:pt x="8355025" y="546981"/>
                    <a:pt x="8355025" y="1221400"/>
                  </a:cubicBezTo>
                  <a:lnTo>
                    <a:pt x="8355025" y="6371616"/>
                  </a:lnTo>
                  <a:cubicBezTo>
                    <a:pt x="8355025" y="7046321"/>
                    <a:pt x="8193846" y="7593017"/>
                    <a:pt x="7995105" y="7593017"/>
                  </a:cubicBezTo>
                  <a:lnTo>
                    <a:pt x="359919" y="7593017"/>
                  </a:lnTo>
                  <a:cubicBezTo>
                    <a:pt x="161179" y="7593017"/>
                    <a:pt x="0" y="7046321"/>
                    <a:pt x="0" y="6371616"/>
                  </a:cubicBezTo>
                  <a:close/>
                </a:path>
              </a:pathLst>
            </a:custGeom>
            <a:solidFill>
              <a:srgbClr val="FFFFFF"/>
            </a:solidFill>
          </p:spPr>
        </p:sp>
        <p:sp>
          <p:nvSpPr>
            <p:cNvPr id="14" name="Freeform 14"/>
            <p:cNvSpPr/>
            <p:nvPr/>
          </p:nvSpPr>
          <p:spPr>
            <a:xfrm>
              <a:off x="0" y="0"/>
              <a:ext cx="8388418" cy="7707568"/>
            </a:xfrm>
            <a:custGeom>
              <a:avLst/>
              <a:gdLst/>
              <a:ahLst/>
              <a:cxnLst/>
              <a:rect l="l" t="t" r="r" b="b"/>
              <a:pathLst>
                <a:path w="8388418" h="7707568">
                  <a:moveTo>
                    <a:pt x="0" y="1278676"/>
                  </a:moveTo>
                  <a:cubicBezTo>
                    <a:pt x="0" y="571896"/>
                    <a:pt x="168775" y="0"/>
                    <a:pt x="376613" y="0"/>
                  </a:cubicBezTo>
                  <a:lnTo>
                    <a:pt x="8011799" y="0"/>
                  </a:lnTo>
                  <a:lnTo>
                    <a:pt x="8011799" y="57276"/>
                  </a:lnTo>
                  <a:lnTo>
                    <a:pt x="8011799" y="0"/>
                  </a:lnTo>
                  <a:cubicBezTo>
                    <a:pt x="8219639" y="0"/>
                    <a:pt x="8388418" y="571896"/>
                    <a:pt x="8388418" y="1278676"/>
                  </a:cubicBezTo>
                  <a:lnTo>
                    <a:pt x="8371719" y="1278676"/>
                  </a:lnTo>
                  <a:lnTo>
                    <a:pt x="8388418" y="1278676"/>
                  </a:lnTo>
                  <a:lnTo>
                    <a:pt x="8388418" y="6428892"/>
                  </a:lnTo>
                  <a:lnTo>
                    <a:pt x="8371719" y="6428892"/>
                  </a:lnTo>
                  <a:lnTo>
                    <a:pt x="8388418" y="6428892"/>
                  </a:lnTo>
                  <a:cubicBezTo>
                    <a:pt x="8388418" y="7135672"/>
                    <a:pt x="8219639" y="7707568"/>
                    <a:pt x="8011799" y="7707568"/>
                  </a:cubicBezTo>
                  <a:lnTo>
                    <a:pt x="8011799" y="7650293"/>
                  </a:lnTo>
                  <a:lnTo>
                    <a:pt x="8011799" y="7707568"/>
                  </a:lnTo>
                  <a:lnTo>
                    <a:pt x="376613" y="7707568"/>
                  </a:lnTo>
                  <a:lnTo>
                    <a:pt x="376613" y="7650293"/>
                  </a:lnTo>
                  <a:lnTo>
                    <a:pt x="376613" y="7707568"/>
                  </a:lnTo>
                  <a:cubicBezTo>
                    <a:pt x="168775" y="7707568"/>
                    <a:pt x="0" y="7135671"/>
                    <a:pt x="0" y="6428892"/>
                  </a:cubicBezTo>
                  <a:lnTo>
                    <a:pt x="0" y="1278676"/>
                  </a:lnTo>
                  <a:lnTo>
                    <a:pt x="16694" y="1278676"/>
                  </a:lnTo>
                  <a:lnTo>
                    <a:pt x="0" y="1278676"/>
                  </a:lnTo>
                  <a:moveTo>
                    <a:pt x="33388" y="1278676"/>
                  </a:moveTo>
                  <a:lnTo>
                    <a:pt x="33388" y="6428892"/>
                  </a:lnTo>
                  <a:lnTo>
                    <a:pt x="16694" y="6428892"/>
                  </a:lnTo>
                  <a:lnTo>
                    <a:pt x="33388" y="6428892"/>
                  </a:lnTo>
                  <a:cubicBezTo>
                    <a:pt x="33388" y="7071237"/>
                    <a:pt x="186888" y="7593017"/>
                    <a:pt x="376613" y="7593017"/>
                  </a:cubicBezTo>
                  <a:lnTo>
                    <a:pt x="8011799" y="7593017"/>
                  </a:lnTo>
                  <a:cubicBezTo>
                    <a:pt x="8201525" y="7593017"/>
                    <a:pt x="8355025" y="7071237"/>
                    <a:pt x="8355025" y="6428892"/>
                  </a:cubicBezTo>
                  <a:lnTo>
                    <a:pt x="8355025" y="1278676"/>
                  </a:lnTo>
                  <a:cubicBezTo>
                    <a:pt x="8355025" y="636331"/>
                    <a:pt x="8201526" y="114551"/>
                    <a:pt x="8011799" y="114551"/>
                  </a:cubicBezTo>
                  <a:lnTo>
                    <a:pt x="376613" y="114551"/>
                  </a:lnTo>
                  <a:lnTo>
                    <a:pt x="376613" y="57276"/>
                  </a:lnTo>
                  <a:lnTo>
                    <a:pt x="376613" y="114551"/>
                  </a:lnTo>
                  <a:cubicBezTo>
                    <a:pt x="186888" y="114551"/>
                    <a:pt x="33388" y="636331"/>
                    <a:pt x="33388" y="1278676"/>
                  </a:cubicBezTo>
                  <a:close/>
                </a:path>
              </a:pathLst>
            </a:custGeom>
            <a:solidFill>
              <a:srgbClr val="46ACC7"/>
            </a:solidFill>
          </p:spPr>
        </p:sp>
      </p:grpSp>
      <p:sp>
        <p:nvSpPr>
          <p:cNvPr id="15" name="TextBox 15"/>
          <p:cNvSpPr txBox="1"/>
          <p:nvPr/>
        </p:nvSpPr>
        <p:spPr>
          <a:xfrm>
            <a:off x="2217631" y="2072475"/>
            <a:ext cx="5211028" cy="1362075"/>
          </a:xfrm>
          <a:prstGeom prst="rect">
            <a:avLst/>
          </a:prstGeom>
        </p:spPr>
        <p:txBody>
          <a:bodyPr lIns="0" tIns="0" rIns="0" bIns="0" rtlCol="0" anchor="t">
            <a:spAutoFit/>
          </a:bodyPr>
          <a:lstStyle/>
          <a:p>
            <a:pPr algn="ctr" rtl="1">
              <a:lnSpc>
                <a:spcPts val="6000"/>
              </a:lnSpc>
            </a:pPr>
            <a:r>
              <a:rPr lang="he-IL" sz="5000">
                <a:solidFill>
                  <a:srgbClr val="1194B7"/>
                </a:solidFill>
                <a:latin typeface="Luizi Rounded"/>
                <a:ea typeface="Luizi Rounded"/>
                <a:cs typeface="Luizi Rounded"/>
                <a:sym typeface="Luizi Rounded"/>
                <a:rtl/>
              </a:rPr>
              <a:t>מלאכים</a:t>
            </a:r>
          </a:p>
          <a:p>
            <a:pPr algn="ctr" rtl="1">
              <a:lnSpc>
                <a:spcPts val="4200"/>
              </a:lnSpc>
            </a:pPr>
            <a:r>
              <a:rPr lang="he-IL" sz="3500">
                <a:solidFill>
                  <a:srgbClr val="000000"/>
                </a:solidFill>
                <a:latin typeface="Heebo Light"/>
                <a:ea typeface="Heebo Light"/>
                <a:cs typeface="Heebo Light"/>
                <a:sym typeface="Heebo Light"/>
                <a:rtl/>
              </a:rPr>
              <a:t> לזכרם של רות ואריק פרץ</a:t>
            </a:r>
          </a:p>
        </p:txBody>
      </p:sp>
      <p:sp>
        <p:nvSpPr>
          <p:cNvPr id="16" name="TextBox 16"/>
          <p:cNvSpPr txBox="1"/>
          <p:nvPr/>
        </p:nvSpPr>
        <p:spPr>
          <a:xfrm>
            <a:off x="2051103" y="3681412"/>
            <a:ext cx="5544084" cy="2924175"/>
          </a:xfrm>
          <a:prstGeom prst="rect">
            <a:avLst/>
          </a:prstGeom>
        </p:spPr>
        <p:txBody>
          <a:bodyPr lIns="0" tIns="0" rIns="0" bIns="0" rtlCol="0" anchor="t">
            <a:spAutoFit/>
          </a:bodyPr>
          <a:lstStyle/>
          <a:p>
            <a:pPr algn="ctr" rtl="1">
              <a:lnSpc>
                <a:spcPts val="3239"/>
              </a:lnSpc>
            </a:pPr>
            <a:r>
              <a:rPr lang="he-IL" sz="2699" b="1">
                <a:solidFill>
                  <a:srgbClr val="000000"/>
                </a:solidFill>
                <a:latin typeface="Heebo Bold"/>
                <a:ea typeface="Heebo Bold"/>
                <a:cs typeface="Heebo Bold"/>
                <a:sym typeface="Heebo Bold"/>
                <a:rtl/>
              </a:rPr>
              <a:t>מהות הגבורה</a:t>
            </a:r>
          </a:p>
          <a:p>
            <a:pPr algn="ctr" rtl="1">
              <a:lnSpc>
                <a:spcPts val="3359"/>
              </a:lnSpc>
            </a:pPr>
            <a:r>
              <a:rPr lang="he-IL" sz="2799">
                <a:solidFill>
                  <a:srgbClr val="000000"/>
                </a:solidFill>
                <a:latin typeface="Heebo Light"/>
                <a:ea typeface="Heebo Light"/>
                <a:cs typeface="Heebo Light"/>
                <a:sym typeface="Heebo Light"/>
                <a:rtl/>
              </a:rPr>
              <a:t>לאורך כל חייה, אריק טיפל ברות במסירות מיוחדת, ולא נתן לקשיים למנוע ממנה רגעים מאושרים רבים. </a:t>
            </a:r>
          </a:p>
          <a:p>
            <a:pPr algn="ctr" rtl="1">
              <a:lnSpc>
                <a:spcPts val="3359"/>
              </a:lnSpc>
            </a:pPr>
            <a:r>
              <a:rPr lang="he-IL" sz="2799">
                <a:solidFill>
                  <a:srgbClr val="000000"/>
                </a:solidFill>
                <a:latin typeface="Heebo Light"/>
                <a:ea typeface="Heebo Light"/>
                <a:cs typeface="Heebo Light"/>
                <a:sym typeface="Heebo Light"/>
                <a:rtl/>
              </a:rPr>
              <a:t>אריק היה אומר: רות היא אוצר, כל העולם הוא משפחה, אנחנו צריכים אחדות ואהבה - וליהנות מהחיים.</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334243" y="0"/>
            <a:ext cx="3953757" cy="541142"/>
          </a:xfrm>
          <a:custGeom>
            <a:avLst/>
            <a:gdLst/>
            <a:ahLst/>
            <a:cxnLst/>
            <a:rect l="l" t="t" r="r" b="b"/>
            <a:pathLst>
              <a:path w="3953757" h="541142">
                <a:moveTo>
                  <a:pt x="0" y="0"/>
                </a:moveTo>
                <a:lnTo>
                  <a:pt x="3953757" y="0"/>
                </a:lnTo>
                <a:lnTo>
                  <a:pt x="3953757" y="541142"/>
                </a:lnTo>
                <a:lnTo>
                  <a:pt x="0" y="541142"/>
                </a:lnTo>
                <a:lnTo>
                  <a:pt x="0" y="0"/>
                </a:lnTo>
                <a:close/>
              </a:path>
            </a:pathLst>
          </a:custGeom>
          <a:blipFill>
            <a:blip r:embed="rId2"/>
            <a:stretch>
              <a:fillRect l="-441" t="-1949865" r="-94323" b="-2600"/>
            </a:stretch>
          </a:blipFill>
        </p:spPr>
      </p:sp>
      <p:sp>
        <p:nvSpPr>
          <p:cNvPr id="3" name="TextBox 3"/>
          <p:cNvSpPr txBox="1"/>
          <p:nvPr/>
        </p:nvSpPr>
        <p:spPr>
          <a:xfrm>
            <a:off x="1573754" y="774143"/>
            <a:ext cx="7293547" cy="1733550"/>
          </a:xfrm>
          <a:prstGeom prst="rect">
            <a:avLst/>
          </a:prstGeom>
        </p:spPr>
        <p:txBody>
          <a:bodyPr lIns="0" tIns="0" rIns="0" bIns="0" rtlCol="0" anchor="t">
            <a:spAutoFit/>
          </a:bodyPr>
          <a:lstStyle/>
          <a:p>
            <a:pPr algn="ctr" rtl="1">
              <a:lnSpc>
                <a:spcPts val="7800"/>
              </a:lnSpc>
            </a:pPr>
            <a:r>
              <a:rPr lang="he-IL" sz="6500">
                <a:solidFill>
                  <a:srgbClr val="1194B7"/>
                </a:solidFill>
                <a:latin typeface="Luizi Rounded"/>
                <a:ea typeface="Luizi Rounded"/>
                <a:cs typeface="Luizi Rounded"/>
                <a:sym typeface="Luizi Rounded"/>
                <a:rtl/>
              </a:rPr>
              <a:t>בידיים חשופות</a:t>
            </a:r>
          </a:p>
          <a:p>
            <a:pPr algn="ctr" rtl="1">
              <a:lnSpc>
                <a:spcPts val="5400"/>
              </a:lnSpc>
            </a:pPr>
            <a:r>
              <a:rPr lang="he-IL" sz="4500">
                <a:solidFill>
                  <a:srgbClr val="000000"/>
                </a:solidFill>
                <a:latin typeface="Heebo Light"/>
                <a:ea typeface="Heebo Light"/>
                <a:cs typeface="Heebo Light"/>
                <a:sym typeface="Heebo Light"/>
                <a:rtl/>
              </a:rPr>
              <a:t>לזכרו</a:t>
            </a:r>
            <a:r>
              <a:rPr lang="ar-EG" sz="4500">
                <a:solidFill>
                  <a:srgbClr val="000000"/>
                </a:solidFill>
                <a:latin typeface="Heebo Light"/>
                <a:ea typeface="Heebo Light"/>
                <a:cs typeface="Heebo Light"/>
                <a:sym typeface="Heebo Light"/>
                <a:rtl/>
              </a:rPr>
              <a:t> </a:t>
            </a:r>
            <a:r>
              <a:rPr lang="he-IL" sz="4500">
                <a:solidFill>
                  <a:srgbClr val="000000"/>
                </a:solidFill>
                <a:latin typeface="Heebo Light"/>
                <a:ea typeface="Heebo Light"/>
                <a:cs typeface="Heebo Light"/>
                <a:sym typeface="Heebo Light"/>
                <a:rtl/>
              </a:rPr>
              <a:t>של</a:t>
            </a:r>
            <a:r>
              <a:rPr lang="ar-EG" sz="4500">
                <a:solidFill>
                  <a:srgbClr val="000000"/>
                </a:solidFill>
                <a:latin typeface="Heebo Light"/>
                <a:ea typeface="Heebo Light"/>
                <a:cs typeface="Heebo Light"/>
                <a:sym typeface="Heebo Light"/>
                <a:rtl/>
              </a:rPr>
              <a:t> </a:t>
            </a:r>
            <a:r>
              <a:rPr lang="he-IL" sz="4500">
                <a:solidFill>
                  <a:srgbClr val="000000"/>
                </a:solidFill>
                <a:latin typeface="Heebo Light"/>
                <a:ea typeface="Heebo Light"/>
                <a:cs typeface="Heebo Light"/>
                <a:sym typeface="Heebo Light"/>
                <a:rtl/>
              </a:rPr>
              <a:t>יונתן</a:t>
            </a:r>
            <a:r>
              <a:rPr lang="ar-EG" sz="4500">
                <a:solidFill>
                  <a:srgbClr val="000000"/>
                </a:solidFill>
                <a:latin typeface="Heebo Light"/>
                <a:ea typeface="Heebo Light"/>
                <a:cs typeface="Heebo Light"/>
                <a:sym typeface="Heebo Light"/>
                <a:rtl/>
              </a:rPr>
              <a:t> </a:t>
            </a:r>
            <a:r>
              <a:rPr lang="he-IL" sz="4500">
                <a:solidFill>
                  <a:srgbClr val="000000"/>
                </a:solidFill>
                <a:latin typeface="Heebo Light"/>
                <a:ea typeface="Heebo Light"/>
                <a:cs typeface="Heebo Light"/>
                <a:sym typeface="Heebo Light"/>
                <a:rtl/>
              </a:rPr>
              <a:t>אלעזרי</a:t>
            </a:r>
          </a:p>
        </p:txBody>
      </p:sp>
      <p:sp>
        <p:nvSpPr>
          <p:cNvPr id="4" name="TextBox 4"/>
          <p:cNvSpPr txBox="1"/>
          <p:nvPr/>
        </p:nvSpPr>
        <p:spPr>
          <a:xfrm>
            <a:off x="4213663" y="1508457"/>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sp>
        <p:nvSpPr>
          <p:cNvPr id="5" name="Freeform 5"/>
          <p:cNvSpPr/>
          <p:nvPr/>
        </p:nvSpPr>
        <p:spPr>
          <a:xfrm>
            <a:off x="10248401" y="381867"/>
            <a:ext cx="8039599" cy="8246361"/>
          </a:xfrm>
          <a:custGeom>
            <a:avLst/>
            <a:gdLst/>
            <a:ahLst/>
            <a:cxnLst/>
            <a:rect l="l" t="t" r="r" b="b"/>
            <a:pathLst>
              <a:path w="8039599" h="8246361">
                <a:moveTo>
                  <a:pt x="0" y="0"/>
                </a:moveTo>
                <a:lnTo>
                  <a:pt x="8039599" y="0"/>
                </a:lnTo>
                <a:lnTo>
                  <a:pt x="8039599" y="8246361"/>
                </a:lnTo>
                <a:lnTo>
                  <a:pt x="0" y="8246361"/>
                </a:lnTo>
                <a:lnTo>
                  <a:pt x="0" y="0"/>
                </a:lnTo>
                <a:close/>
              </a:path>
            </a:pathLst>
          </a:custGeom>
          <a:blipFill>
            <a:blip r:embed="rId2"/>
            <a:stretch>
              <a:fillRect l="-81437" t="-3350" r="-2109" b="-154749"/>
            </a:stretch>
          </a:blipFill>
        </p:spPr>
      </p:sp>
      <p:sp>
        <p:nvSpPr>
          <p:cNvPr id="6" name="TextBox 6"/>
          <p:cNvSpPr txBox="1"/>
          <p:nvPr/>
        </p:nvSpPr>
        <p:spPr>
          <a:xfrm>
            <a:off x="1385923" y="3227407"/>
            <a:ext cx="7669209" cy="5001369"/>
          </a:xfrm>
          <a:prstGeom prst="rect">
            <a:avLst/>
          </a:prstGeom>
        </p:spPr>
        <p:txBody>
          <a:bodyPr lIns="0" tIns="0" rIns="0" bIns="0" rtlCol="0" anchor="t">
            <a:spAutoFit/>
          </a:bodyPr>
          <a:lstStyle/>
          <a:p>
            <a:pPr algn="ctr" rtl="1">
              <a:lnSpc>
                <a:spcPts val="3899"/>
              </a:lnSpc>
            </a:pPr>
            <a:r>
              <a:rPr lang="he-IL" sz="2999" dirty="0">
                <a:solidFill>
                  <a:srgbClr val="000000"/>
                </a:solidFill>
                <a:latin typeface="Heebo Light"/>
                <a:ea typeface="Heebo Light"/>
                <a:cs typeface="Heebo Light"/>
                <a:sym typeface="Heebo Light"/>
                <a:rtl/>
              </a:rPr>
              <a:t>יונתן </a:t>
            </a:r>
            <a:r>
              <a:rPr lang="he-IL" sz="2999" dirty="0" err="1">
                <a:solidFill>
                  <a:srgbClr val="000000"/>
                </a:solidFill>
                <a:latin typeface="Heebo Light"/>
                <a:ea typeface="Heebo Light"/>
                <a:cs typeface="Heebo Light"/>
                <a:sym typeface="Heebo Light"/>
                <a:rtl/>
              </a:rPr>
              <a:t>אלעזרי</a:t>
            </a:r>
            <a:r>
              <a:rPr lang="he-IL" sz="2999" dirty="0">
                <a:solidFill>
                  <a:srgbClr val="000000"/>
                </a:solidFill>
                <a:latin typeface="Heebo Light"/>
                <a:ea typeface="Heebo Light"/>
                <a:cs typeface="Heebo Light"/>
                <a:sym typeface="Heebo Light"/>
                <a:rtl/>
              </a:rPr>
              <a:t> היה ילד הרפתקן מאוד, </a:t>
            </a:r>
            <a:r>
              <a:rPr lang="he-IL" sz="2999" dirty="0" err="1">
                <a:solidFill>
                  <a:srgbClr val="000000"/>
                </a:solidFill>
                <a:latin typeface="Heebo Light"/>
                <a:ea typeface="Heebo Light"/>
                <a:cs typeface="Heebo Light"/>
                <a:sym typeface="Heebo Light"/>
                <a:rtl/>
              </a:rPr>
              <a:t>אמו</a:t>
            </a:r>
            <a:r>
              <a:rPr lang="he-IL" sz="2999" dirty="0">
                <a:solidFill>
                  <a:srgbClr val="000000"/>
                </a:solidFill>
                <a:latin typeface="Heebo Light"/>
                <a:ea typeface="Heebo Light"/>
                <a:cs typeface="Heebo Light"/>
                <a:sym typeface="Heebo Light"/>
                <a:rtl/>
              </a:rPr>
              <a:t> תמיד אומרת שהיא חיה בדאגות גדולות.</a:t>
            </a:r>
          </a:p>
          <a:p>
            <a:pPr algn="ctr" rtl="1">
              <a:lnSpc>
                <a:spcPts val="3899"/>
              </a:lnSpc>
            </a:pPr>
            <a:r>
              <a:rPr lang="he-IL" sz="2999" dirty="0">
                <a:solidFill>
                  <a:srgbClr val="000000"/>
                </a:solidFill>
                <a:latin typeface="Heebo Light"/>
                <a:ea typeface="Heebo Light"/>
                <a:cs typeface="Heebo Light"/>
                <a:sym typeface="Heebo Light"/>
                <a:rtl/>
              </a:rPr>
              <a:t> בשבעה לאוקטובר, הוא ביקר חברים וישן באופקים, כשהגיעו המחבלים החמושים, למרות שהיה במרחב מוגן וללא נשק, יצא בידיים חשופות להילחם במחבלים,  הוא הרגיש שזה הרגע שלו - עשה את ההפך ממה שמצופה מאדם שיעשה. מול תתי מקלע, הוא הרים אבן, כמו דוד המלך, כדי להילחם במחבלים חמושים. מאוחר יותר, הוא השיג כלי הנשק, נלחם במחבלים במשך כל היום, ומעשיו הצילו חיים רבים.</a:t>
            </a:r>
          </a:p>
        </p:txBody>
      </p:sp>
      <p:sp>
        <p:nvSpPr>
          <p:cNvPr id="7" name="Freeform 7"/>
          <p:cNvSpPr/>
          <p:nvPr/>
        </p:nvSpPr>
        <p:spPr>
          <a:xfrm>
            <a:off x="938379" y="2706523"/>
            <a:ext cx="8846726" cy="26863"/>
          </a:xfrm>
          <a:custGeom>
            <a:avLst/>
            <a:gdLst/>
            <a:ahLst/>
            <a:cxnLst/>
            <a:rect l="l" t="t" r="r" b="b"/>
            <a:pathLst>
              <a:path w="8846726" h="26863">
                <a:moveTo>
                  <a:pt x="0" y="0"/>
                </a:moveTo>
                <a:lnTo>
                  <a:pt x="8846725" y="0"/>
                </a:lnTo>
                <a:lnTo>
                  <a:pt x="8846725" y="26863"/>
                </a:lnTo>
                <a:lnTo>
                  <a:pt x="0" y="26863"/>
                </a:lnTo>
                <a:lnTo>
                  <a:pt x="0" y="0"/>
                </a:lnTo>
                <a:close/>
              </a:path>
            </a:pathLst>
          </a:custGeom>
          <a:blipFill>
            <a:blip r:embed="rId3"/>
            <a:stretch>
              <a:fillRect/>
            </a:stretch>
          </a:blipFill>
        </p:spPr>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a:stretch>
                <a:fillRect l="-186810" t="-1631" r="-934465"/>
              </a:stretch>
            </a:blipFill>
          </p:spPr>
        </p:sp>
        <p:grpSp>
          <p:nvGrpSpPr>
            <p:cNvPr id="10" name="Group 10"/>
            <p:cNvGrpSpPr/>
            <p:nvPr/>
          </p:nvGrpSpPr>
          <p:grpSpPr>
            <a:xfrm>
              <a:off x="16571268" y="0"/>
              <a:ext cx="4735616" cy="1365282"/>
              <a:chOff x="0" y="0"/>
              <a:chExt cx="947713" cy="273226"/>
            </a:xfrm>
          </p:grpSpPr>
          <p:sp>
            <p:nvSpPr>
              <p:cNvPr id="11" name="Freeform 11"/>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מדיה מקוונת 13" title="Gilad Segev - With Bare Hands (Project Heroes) | גלעד שגב - בידיים חשופות (פרויקט 'גיבורים')">
            <a:hlinkClick r:id="" action="ppaction://media"/>
            <a:extLst>
              <a:ext uri="{FF2B5EF4-FFF2-40B4-BE49-F238E27FC236}">
                <a16:creationId xmlns:a16="http://schemas.microsoft.com/office/drawing/2014/main" id="{018C3D5D-6B5E-071A-2DD7-EB65961BAA8B}"/>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13663" y="1508457"/>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9091" r="-23629" b="-188450"/>
            </a:stretch>
          </a:blipFill>
        </p:spPr>
      </p:sp>
      <p:grpSp>
        <p:nvGrpSpPr>
          <p:cNvPr id="4" name="Group 4"/>
          <p:cNvGrpSpPr/>
          <p:nvPr/>
        </p:nvGrpSpPr>
        <p:grpSpPr>
          <a:xfrm>
            <a:off x="1028700" y="1613232"/>
            <a:ext cx="7013581" cy="6098481"/>
            <a:chOff x="0" y="0"/>
            <a:chExt cx="9351441" cy="8131308"/>
          </a:xfrm>
        </p:grpSpPr>
        <p:sp>
          <p:nvSpPr>
            <p:cNvPr id="5" name="Freeform 5"/>
            <p:cNvSpPr/>
            <p:nvPr/>
          </p:nvSpPr>
          <p:spPr>
            <a:xfrm>
              <a:off x="18610" y="60424"/>
              <a:ext cx="9314231" cy="8010439"/>
            </a:xfrm>
            <a:custGeom>
              <a:avLst/>
              <a:gdLst/>
              <a:ahLst/>
              <a:cxnLst/>
              <a:rect l="l" t="t" r="r" b="b"/>
              <a:pathLst>
                <a:path w="9314231" h="8010439">
                  <a:moveTo>
                    <a:pt x="0" y="1288547"/>
                  </a:moveTo>
                  <a:cubicBezTo>
                    <a:pt x="0" y="577052"/>
                    <a:pt x="179684" y="0"/>
                    <a:pt x="401241" y="0"/>
                  </a:cubicBezTo>
                  <a:lnTo>
                    <a:pt x="8912991" y="0"/>
                  </a:lnTo>
                  <a:cubicBezTo>
                    <a:pt x="9134641" y="0"/>
                    <a:pt x="9314231" y="577052"/>
                    <a:pt x="9314231" y="1288547"/>
                  </a:cubicBezTo>
                  <a:lnTo>
                    <a:pt x="9314231" y="6721892"/>
                  </a:lnTo>
                  <a:cubicBezTo>
                    <a:pt x="9314231" y="7433690"/>
                    <a:pt x="9134548" y="8010439"/>
                    <a:pt x="8912991" y="8010439"/>
                  </a:cubicBezTo>
                  <a:lnTo>
                    <a:pt x="401241" y="8010439"/>
                  </a:lnTo>
                  <a:cubicBezTo>
                    <a:pt x="179684" y="8010439"/>
                    <a:pt x="0" y="7433690"/>
                    <a:pt x="0" y="6721892"/>
                  </a:cubicBezTo>
                  <a:close/>
                </a:path>
              </a:pathLst>
            </a:custGeom>
            <a:solidFill>
              <a:srgbClr val="FFFFFF"/>
            </a:solidFill>
          </p:spPr>
        </p:sp>
        <p:sp>
          <p:nvSpPr>
            <p:cNvPr id="6" name="Freeform 6"/>
            <p:cNvSpPr/>
            <p:nvPr/>
          </p:nvSpPr>
          <p:spPr>
            <a:xfrm>
              <a:off x="0" y="0"/>
              <a:ext cx="9351456" cy="8131287"/>
            </a:xfrm>
            <a:custGeom>
              <a:avLst/>
              <a:gdLst/>
              <a:ahLst/>
              <a:cxnLst/>
              <a:rect l="l" t="t" r="r" b="b"/>
              <a:pathLst>
                <a:path w="9351456" h="8131287">
                  <a:moveTo>
                    <a:pt x="0" y="1348971"/>
                  </a:moveTo>
                  <a:cubicBezTo>
                    <a:pt x="0" y="603336"/>
                    <a:pt x="188151" y="0"/>
                    <a:pt x="419851" y="0"/>
                  </a:cubicBezTo>
                  <a:lnTo>
                    <a:pt x="8931601" y="0"/>
                  </a:lnTo>
                  <a:lnTo>
                    <a:pt x="8931601" y="60424"/>
                  </a:lnTo>
                  <a:lnTo>
                    <a:pt x="8931601" y="0"/>
                  </a:lnTo>
                  <a:cubicBezTo>
                    <a:pt x="9163301" y="0"/>
                    <a:pt x="9351456" y="603336"/>
                    <a:pt x="9351456" y="1348971"/>
                  </a:cubicBezTo>
                  <a:lnTo>
                    <a:pt x="9332841" y="1348971"/>
                  </a:lnTo>
                  <a:lnTo>
                    <a:pt x="9351456" y="1348971"/>
                  </a:lnTo>
                  <a:lnTo>
                    <a:pt x="9351456" y="6782316"/>
                  </a:lnTo>
                  <a:lnTo>
                    <a:pt x="9332841" y="6782316"/>
                  </a:lnTo>
                  <a:lnTo>
                    <a:pt x="9351456" y="6782316"/>
                  </a:lnTo>
                  <a:cubicBezTo>
                    <a:pt x="9351456" y="7527951"/>
                    <a:pt x="9163301" y="8131287"/>
                    <a:pt x="8931601" y="8131287"/>
                  </a:cubicBezTo>
                  <a:lnTo>
                    <a:pt x="8931601" y="8070863"/>
                  </a:lnTo>
                  <a:lnTo>
                    <a:pt x="8931601" y="8131287"/>
                  </a:lnTo>
                  <a:lnTo>
                    <a:pt x="419851" y="8131287"/>
                  </a:lnTo>
                  <a:lnTo>
                    <a:pt x="419851" y="8070863"/>
                  </a:lnTo>
                  <a:lnTo>
                    <a:pt x="419851" y="8131287"/>
                  </a:lnTo>
                  <a:cubicBezTo>
                    <a:pt x="188151" y="8131287"/>
                    <a:pt x="0" y="7527951"/>
                    <a:pt x="0" y="6782316"/>
                  </a:cubicBezTo>
                  <a:lnTo>
                    <a:pt x="0" y="1348971"/>
                  </a:lnTo>
                  <a:lnTo>
                    <a:pt x="18610" y="1348971"/>
                  </a:lnTo>
                  <a:lnTo>
                    <a:pt x="0" y="1348971"/>
                  </a:lnTo>
                  <a:moveTo>
                    <a:pt x="37221" y="1348971"/>
                  </a:moveTo>
                  <a:lnTo>
                    <a:pt x="37221" y="6782316"/>
                  </a:lnTo>
                  <a:lnTo>
                    <a:pt x="18610" y="6782316"/>
                  </a:lnTo>
                  <a:lnTo>
                    <a:pt x="37221" y="6782316"/>
                  </a:lnTo>
                  <a:cubicBezTo>
                    <a:pt x="37221" y="7459974"/>
                    <a:pt x="208344" y="8010439"/>
                    <a:pt x="419851" y="8010439"/>
                  </a:cubicBezTo>
                  <a:lnTo>
                    <a:pt x="8931601" y="8010439"/>
                  </a:lnTo>
                  <a:cubicBezTo>
                    <a:pt x="9143109" y="8010439"/>
                    <a:pt x="9314231" y="7459974"/>
                    <a:pt x="9314231" y="6782316"/>
                  </a:cubicBezTo>
                  <a:lnTo>
                    <a:pt x="9314231" y="1348971"/>
                  </a:lnTo>
                  <a:cubicBezTo>
                    <a:pt x="9314231" y="671313"/>
                    <a:pt x="9143109" y="120848"/>
                    <a:pt x="8931601" y="120848"/>
                  </a:cubicBezTo>
                  <a:lnTo>
                    <a:pt x="419851" y="120848"/>
                  </a:lnTo>
                  <a:lnTo>
                    <a:pt x="419851" y="60424"/>
                  </a:lnTo>
                  <a:lnTo>
                    <a:pt x="419851" y="120848"/>
                  </a:lnTo>
                  <a:cubicBezTo>
                    <a:pt x="208344" y="120848"/>
                    <a:pt x="37221" y="671313"/>
                    <a:pt x="37221" y="1348971"/>
                  </a:cubicBezTo>
                  <a:close/>
                </a:path>
              </a:pathLst>
            </a:custGeom>
            <a:solidFill>
              <a:srgbClr val="46ACC7"/>
            </a:solidFill>
          </p:spPr>
        </p:sp>
      </p:grpSp>
      <p:sp>
        <p:nvSpPr>
          <p:cNvPr id="7" name="TextBox 7"/>
          <p:cNvSpPr txBox="1"/>
          <p:nvPr/>
        </p:nvSpPr>
        <p:spPr>
          <a:xfrm>
            <a:off x="1929976" y="2195647"/>
            <a:ext cx="5211028" cy="1362075"/>
          </a:xfrm>
          <a:prstGeom prst="rect">
            <a:avLst/>
          </a:prstGeom>
        </p:spPr>
        <p:txBody>
          <a:bodyPr lIns="0" tIns="0" rIns="0" bIns="0" rtlCol="0" anchor="t">
            <a:spAutoFit/>
          </a:bodyPr>
          <a:lstStyle/>
          <a:p>
            <a:pPr algn="ctr" rtl="1">
              <a:lnSpc>
                <a:spcPts val="6000"/>
              </a:lnSpc>
            </a:pPr>
            <a:r>
              <a:rPr lang="he-IL" sz="5000">
                <a:solidFill>
                  <a:srgbClr val="1194B7"/>
                </a:solidFill>
                <a:latin typeface="Luizi Rounded"/>
                <a:ea typeface="Luizi Rounded"/>
                <a:cs typeface="Luizi Rounded"/>
                <a:sym typeface="Luizi Rounded"/>
                <a:rtl/>
              </a:rPr>
              <a:t>בידיים חשופות</a:t>
            </a:r>
          </a:p>
          <a:p>
            <a:pPr algn="ctr" rtl="1">
              <a:lnSpc>
                <a:spcPts val="4200"/>
              </a:lnSpc>
            </a:pPr>
            <a:r>
              <a:rPr lang="he-IL" sz="3500">
                <a:solidFill>
                  <a:srgbClr val="000000"/>
                </a:solidFill>
                <a:latin typeface="Heebo Light"/>
                <a:ea typeface="Heebo Light"/>
                <a:cs typeface="Heebo Light"/>
                <a:sym typeface="Heebo Light"/>
                <a:rtl/>
              </a:rPr>
              <a:t>לזכרו</a:t>
            </a:r>
            <a:r>
              <a:rPr lang="ar-EG" sz="3500">
                <a:solidFill>
                  <a:srgbClr val="000000"/>
                </a:solidFill>
                <a:latin typeface="Heebo Light"/>
                <a:ea typeface="Heebo Light"/>
                <a:cs typeface="Heebo Light"/>
                <a:sym typeface="Heebo Light"/>
                <a:rtl/>
              </a:rPr>
              <a:t> </a:t>
            </a:r>
            <a:r>
              <a:rPr lang="he-IL" sz="3500">
                <a:solidFill>
                  <a:srgbClr val="000000"/>
                </a:solidFill>
                <a:latin typeface="Heebo Light"/>
                <a:ea typeface="Heebo Light"/>
                <a:cs typeface="Heebo Light"/>
                <a:sym typeface="Heebo Light"/>
                <a:rtl/>
              </a:rPr>
              <a:t>של</a:t>
            </a:r>
            <a:r>
              <a:rPr lang="ar-EG" sz="3500">
                <a:solidFill>
                  <a:srgbClr val="000000"/>
                </a:solidFill>
                <a:latin typeface="Heebo Light"/>
                <a:ea typeface="Heebo Light"/>
                <a:cs typeface="Heebo Light"/>
                <a:sym typeface="Heebo Light"/>
                <a:rtl/>
              </a:rPr>
              <a:t> </a:t>
            </a:r>
            <a:r>
              <a:rPr lang="he-IL" sz="3500">
                <a:solidFill>
                  <a:srgbClr val="000000"/>
                </a:solidFill>
                <a:latin typeface="Heebo Light"/>
                <a:ea typeface="Heebo Light"/>
                <a:cs typeface="Heebo Light"/>
                <a:sym typeface="Heebo Light"/>
                <a:rtl/>
              </a:rPr>
              <a:t>יונתן</a:t>
            </a:r>
            <a:r>
              <a:rPr lang="ar-EG" sz="3500">
                <a:solidFill>
                  <a:srgbClr val="000000"/>
                </a:solidFill>
                <a:latin typeface="Heebo Light"/>
                <a:ea typeface="Heebo Light"/>
                <a:cs typeface="Heebo Light"/>
                <a:sym typeface="Heebo Light"/>
                <a:rtl/>
              </a:rPr>
              <a:t> </a:t>
            </a:r>
            <a:r>
              <a:rPr lang="he-IL" sz="3500">
                <a:solidFill>
                  <a:srgbClr val="000000"/>
                </a:solidFill>
                <a:latin typeface="Heebo Light"/>
                <a:ea typeface="Heebo Light"/>
                <a:cs typeface="Heebo Light"/>
                <a:sym typeface="Heebo Light"/>
                <a:rtl/>
              </a:rPr>
              <a:t>אלעזרי</a:t>
            </a:r>
          </a:p>
        </p:txBody>
      </p:sp>
      <p:sp>
        <p:nvSpPr>
          <p:cNvPr id="8" name="TextBox 8"/>
          <p:cNvSpPr txBox="1"/>
          <p:nvPr/>
        </p:nvSpPr>
        <p:spPr>
          <a:xfrm>
            <a:off x="1543543" y="3866573"/>
            <a:ext cx="5983895" cy="3143250"/>
          </a:xfrm>
          <a:prstGeom prst="rect">
            <a:avLst/>
          </a:prstGeom>
        </p:spPr>
        <p:txBody>
          <a:bodyPr lIns="0" tIns="0" rIns="0" bIns="0" rtlCol="0" anchor="t">
            <a:spAutoFit/>
          </a:bodyPr>
          <a:lstStyle/>
          <a:p>
            <a:pPr algn="ctr" rtl="1">
              <a:lnSpc>
                <a:spcPts val="3239"/>
              </a:lnSpc>
            </a:pPr>
            <a:r>
              <a:rPr lang="he-IL" sz="2699" b="1">
                <a:solidFill>
                  <a:srgbClr val="000000"/>
                </a:solidFill>
                <a:latin typeface="Heebo Bold"/>
                <a:ea typeface="Heebo Bold"/>
                <a:cs typeface="Heebo Bold"/>
                <a:sym typeface="Heebo Bold"/>
                <a:rtl/>
              </a:rPr>
              <a:t>מהות הגבורה</a:t>
            </a:r>
          </a:p>
          <a:p>
            <a:pPr algn="ctr" rtl="1">
              <a:lnSpc>
                <a:spcPts val="3119"/>
              </a:lnSpc>
            </a:pPr>
            <a:r>
              <a:rPr lang="he-IL" sz="2599">
                <a:solidFill>
                  <a:srgbClr val="000000"/>
                </a:solidFill>
                <a:latin typeface="Heebo Light"/>
                <a:ea typeface="Heebo Light"/>
                <a:cs typeface="Heebo Light"/>
                <a:sym typeface="Heebo Light"/>
                <a:rtl/>
              </a:rPr>
              <a:t>אנחנו מדברים על התנ"כ כעל ספר שכבר נכתב, אבל במעשינו אנחנו ממשיכים לכתוב פסוקים חדשים מדי יום. יונתן אלעזרי, שיצא לקרב בתנאים נחותים, בדיוק כמו העם היהודי בכל דור ודור - הפגין אומץ בלתי רגיל, הוא גיבור תנ"כי של זמננו. גיבורי התנ"כ נמצאים סביבנו, גם בקהל, וההיסטוריה נכתבת בכל רגע נתון.</a:t>
            </a:r>
          </a:p>
        </p:txBody>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1" name="Group 11"/>
            <p:cNvGrpSpPr/>
            <p:nvPr/>
          </p:nvGrpSpPr>
          <p:grpSpPr>
            <a:xfrm>
              <a:off x="16571268" y="0"/>
              <a:ext cx="4735616" cy="1365282"/>
              <a:chOff x="0" y="0"/>
              <a:chExt cx="947713" cy="273226"/>
            </a:xfrm>
          </p:grpSpPr>
          <p:sp>
            <p:nvSpPr>
              <p:cNvPr id="12" name="Freeform 12"/>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89568" y="0"/>
            <a:ext cx="6998432" cy="742534"/>
          </a:xfrm>
          <a:custGeom>
            <a:avLst/>
            <a:gdLst/>
            <a:ahLst/>
            <a:cxnLst/>
            <a:rect l="l" t="t" r="r" b="b"/>
            <a:pathLst>
              <a:path w="6998432" h="742534">
                <a:moveTo>
                  <a:pt x="0" y="0"/>
                </a:moveTo>
                <a:lnTo>
                  <a:pt x="6998432" y="0"/>
                </a:lnTo>
                <a:lnTo>
                  <a:pt x="6998432" y="742534"/>
                </a:lnTo>
                <a:lnTo>
                  <a:pt x="0" y="742534"/>
                </a:lnTo>
                <a:lnTo>
                  <a:pt x="0" y="0"/>
                </a:lnTo>
                <a:close/>
              </a:path>
            </a:pathLst>
          </a:custGeom>
          <a:blipFill>
            <a:blip r:embed="rId2"/>
            <a:stretch>
              <a:fillRect l="-63548" t="-2419795" r="-21947" b="-4518"/>
            </a:stretch>
          </a:blipFill>
        </p:spPr>
      </p:sp>
      <p:sp>
        <p:nvSpPr>
          <p:cNvPr id="3" name="Freeform 3"/>
          <p:cNvSpPr/>
          <p:nvPr/>
        </p:nvSpPr>
        <p:spPr>
          <a:xfrm>
            <a:off x="1177875" y="3166985"/>
            <a:ext cx="7704981" cy="23396"/>
          </a:xfrm>
          <a:custGeom>
            <a:avLst/>
            <a:gdLst/>
            <a:ahLst/>
            <a:cxnLst/>
            <a:rect l="l" t="t" r="r" b="b"/>
            <a:pathLst>
              <a:path w="7704981" h="23396">
                <a:moveTo>
                  <a:pt x="0" y="0"/>
                </a:moveTo>
                <a:lnTo>
                  <a:pt x="7704981" y="0"/>
                </a:lnTo>
                <a:lnTo>
                  <a:pt x="7704981" y="23396"/>
                </a:lnTo>
                <a:lnTo>
                  <a:pt x="0" y="23396"/>
                </a:lnTo>
                <a:lnTo>
                  <a:pt x="0" y="0"/>
                </a:lnTo>
                <a:close/>
              </a:path>
            </a:pathLst>
          </a:custGeom>
          <a:blipFill>
            <a:blip r:embed="rId3"/>
            <a:stretch>
              <a:fillRect/>
            </a:stretch>
          </a:blipFill>
        </p:spPr>
      </p:sp>
      <p:sp>
        <p:nvSpPr>
          <p:cNvPr id="4" name="TextBox 4"/>
          <p:cNvSpPr txBox="1"/>
          <p:nvPr/>
        </p:nvSpPr>
        <p:spPr>
          <a:xfrm>
            <a:off x="2686669" y="1322630"/>
            <a:ext cx="4634818" cy="915734"/>
          </a:xfrm>
          <a:prstGeom prst="rect">
            <a:avLst/>
          </a:prstGeom>
        </p:spPr>
        <p:txBody>
          <a:bodyPr lIns="0" tIns="0" rIns="0" bIns="0" rtlCol="0" anchor="t">
            <a:spAutoFit/>
          </a:bodyPr>
          <a:lstStyle/>
          <a:p>
            <a:pPr algn="ctr">
              <a:lnSpc>
                <a:spcPts val="7039"/>
              </a:lnSpc>
            </a:pPr>
            <a:r>
              <a:rPr lang="en-US" sz="6500">
                <a:solidFill>
                  <a:srgbClr val="1194B7"/>
                </a:solidFill>
                <a:latin typeface="Lancelot"/>
                <a:ea typeface="Lancelot"/>
                <a:cs typeface="Lancelot"/>
                <a:sym typeface="Lancelot"/>
              </a:rPr>
              <a:t>Lone Soldier</a:t>
            </a:r>
          </a:p>
        </p:txBody>
      </p:sp>
      <p:sp>
        <p:nvSpPr>
          <p:cNvPr id="5" name="TextBox 5"/>
          <p:cNvSpPr txBox="1"/>
          <p:nvPr/>
        </p:nvSpPr>
        <p:spPr>
          <a:xfrm>
            <a:off x="4913049" y="5855943"/>
            <a:ext cx="91029" cy="634936"/>
          </a:xfrm>
          <a:prstGeom prst="rect">
            <a:avLst/>
          </a:prstGeom>
        </p:spPr>
        <p:txBody>
          <a:bodyPr lIns="0" tIns="0" rIns="0" bIns="0" rtlCol="0" anchor="t">
            <a:spAutoFit/>
          </a:bodyPr>
          <a:lstStyle/>
          <a:p>
            <a:pPr algn="l">
              <a:lnSpc>
                <a:spcPts val="5319"/>
              </a:lnSpc>
            </a:pPr>
            <a:r>
              <a:rPr lang="en-US" sz="2879">
                <a:solidFill>
                  <a:srgbClr val="000000"/>
                </a:solidFill>
                <a:latin typeface="Heebo Light"/>
                <a:ea typeface="Heebo Light"/>
                <a:cs typeface="Heebo Light"/>
                <a:sym typeface="Heebo Light"/>
              </a:rPr>
              <a:t> </a:t>
            </a:r>
          </a:p>
        </p:txBody>
      </p:sp>
      <p:sp>
        <p:nvSpPr>
          <p:cNvPr id="6" name="TextBox 6"/>
          <p:cNvSpPr txBox="1"/>
          <p:nvPr/>
        </p:nvSpPr>
        <p:spPr>
          <a:xfrm>
            <a:off x="1506238" y="2078765"/>
            <a:ext cx="7048254" cy="771525"/>
          </a:xfrm>
          <a:prstGeom prst="rect">
            <a:avLst/>
          </a:prstGeom>
        </p:spPr>
        <p:txBody>
          <a:bodyPr wrap="square" lIns="0" tIns="0" rIns="0" bIns="0" rtlCol="0" anchor="t">
            <a:spAutoFit/>
          </a:bodyPr>
          <a:lstStyle/>
          <a:p>
            <a:pPr algn="ctr" rtl="1">
              <a:lnSpc>
                <a:spcPts val="6299"/>
              </a:lnSpc>
            </a:pPr>
            <a:r>
              <a:rPr lang="he-IL" sz="4500" dirty="0">
                <a:solidFill>
                  <a:srgbClr val="000000"/>
                </a:solidFill>
                <a:latin typeface="Heebo Light"/>
                <a:ea typeface="Heebo Light"/>
                <a:cs typeface="Heebo Light"/>
                <a:sym typeface="Heebo Light"/>
                <a:rtl/>
              </a:rPr>
              <a:t>לזכרה</a:t>
            </a:r>
            <a:r>
              <a:rPr lang="ar-EG" sz="4500" dirty="0">
                <a:solidFill>
                  <a:srgbClr val="000000"/>
                </a:solidFill>
                <a:latin typeface="Heebo Light"/>
                <a:ea typeface="Heebo Light"/>
                <a:cs typeface="Heebo Light"/>
                <a:sym typeface="Heebo Light"/>
                <a:rtl/>
              </a:rPr>
              <a:t> </a:t>
            </a:r>
            <a:r>
              <a:rPr lang="he-IL" sz="4500" dirty="0">
                <a:solidFill>
                  <a:srgbClr val="000000"/>
                </a:solidFill>
                <a:latin typeface="Heebo Light"/>
                <a:ea typeface="Heebo Light"/>
                <a:cs typeface="Heebo Light"/>
                <a:sym typeface="Heebo Light"/>
                <a:rtl/>
              </a:rPr>
              <a:t>של</a:t>
            </a:r>
            <a:r>
              <a:rPr lang="ar-EG" sz="4500" dirty="0">
                <a:solidFill>
                  <a:srgbClr val="000000"/>
                </a:solidFill>
                <a:latin typeface="Heebo Light"/>
                <a:ea typeface="Heebo Light"/>
                <a:cs typeface="Heebo Light"/>
                <a:sym typeface="Heebo Light"/>
                <a:rtl/>
              </a:rPr>
              <a:t> </a:t>
            </a:r>
            <a:r>
              <a:rPr lang="he-IL" sz="4500" dirty="0">
                <a:solidFill>
                  <a:srgbClr val="000000"/>
                </a:solidFill>
                <a:latin typeface="Heebo Light"/>
                <a:ea typeface="Heebo Light"/>
                <a:cs typeface="Heebo Light"/>
                <a:sym typeface="Heebo Light"/>
                <a:rtl/>
              </a:rPr>
              <a:t>רוז</a:t>
            </a:r>
            <a:r>
              <a:rPr lang="ar-EG" sz="4500" dirty="0">
                <a:solidFill>
                  <a:srgbClr val="000000"/>
                </a:solidFill>
                <a:latin typeface="Heebo Light"/>
                <a:ea typeface="Heebo Light"/>
                <a:cs typeface="Heebo Light"/>
                <a:sym typeface="Heebo Light"/>
                <a:rtl/>
              </a:rPr>
              <a:t> </a:t>
            </a:r>
            <a:r>
              <a:rPr lang="he-IL" sz="4500" dirty="0" err="1">
                <a:solidFill>
                  <a:srgbClr val="000000"/>
                </a:solidFill>
                <a:latin typeface="Heebo Light"/>
                <a:ea typeface="Heebo Light"/>
                <a:cs typeface="Heebo Light"/>
                <a:sym typeface="Heebo Light"/>
                <a:rtl/>
              </a:rPr>
              <a:t>לובין</a:t>
            </a:r>
            <a:endParaRPr lang="he-IL" sz="4500" dirty="0">
              <a:solidFill>
                <a:srgbClr val="000000"/>
              </a:solidFill>
              <a:latin typeface="Heebo Light"/>
              <a:ea typeface="Heebo Light"/>
              <a:cs typeface="Heebo Light"/>
              <a:sym typeface="Heebo Light"/>
              <a:rtl/>
            </a:endParaRPr>
          </a:p>
        </p:txBody>
      </p:sp>
      <p:sp>
        <p:nvSpPr>
          <p:cNvPr id="7" name="TextBox 7"/>
          <p:cNvSpPr txBox="1"/>
          <p:nvPr/>
        </p:nvSpPr>
        <p:spPr>
          <a:xfrm>
            <a:off x="1177875" y="3823770"/>
            <a:ext cx="8115300" cy="4851683"/>
          </a:xfrm>
          <a:prstGeom prst="rect">
            <a:avLst/>
          </a:prstGeom>
        </p:spPr>
        <p:txBody>
          <a:bodyPr lIns="0" tIns="0" rIns="0" bIns="0" rtlCol="0" anchor="t">
            <a:spAutoFit/>
          </a:bodyPr>
          <a:lstStyle/>
          <a:p>
            <a:pPr algn="ctr" rtl="1">
              <a:lnSpc>
                <a:spcPts val="3867"/>
              </a:lnSpc>
            </a:pPr>
            <a:r>
              <a:rPr lang="he-IL" sz="3223">
                <a:solidFill>
                  <a:srgbClr val="000000"/>
                </a:solidFill>
                <a:latin typeface="Heebo Light"/>
                <a:ea typeface="Heebo Light"/>
                <a:cs typeface="Heebo Light"/>
                <a:sym typeface="Heebo Light"/>
                <a:rtl/>
              </a:rPr>
              <a:t>מאז שהייתה ילדה - רוז ידעה שתרצה להגן על ישראל. היא הייתה בת ואחות נפלאה, גדלה גם להיות זמרת מופלאה, והחליטה לעלות לארץ להילחם. כשהייתה בת </a:t>
            </a:r>
            <a:r>
              <a:rPr lang="en-US" sz="3223">
                <a:solidFill>
                  <a:srgbClr val="000000"/>
                </a:solidFill>
                <a:latin typeface="Heebo Light"/>
                <a:ea typeface="Heebo Light"/>
                <a:cs typeface="Heebo Light"/>
                <a:sym typeface="Heebo Light"/>
              </a:rPr>
              <a:t>5</a:t>
            </a:r>
            <a:r>
              <a:rPr lang="he-IL" sz="3223">
                <a:solidFill>
                  <a:srgbClr val="000000"/>
                </a:solidFill>
                <a:latin typeface="Heebo Light"/>
                <a:ea typeface="Heebo Light"/>
                <a:cs typeface="Heebo Light"/>
                <a:sym typeface="Heebo Light"/>
                <a:rtl/>
              </a:rPr>
              <a:t> ילדה שיחקה איתה בגן, ורצתה להיות חברה שלה, היא אמרה: "אשמח להיות חברות, רק תדעי שבגיל </a:t>
            </a:r>
            <a:r>
              <a:rPr lang="en-US" sz="3223">
                <a:solidFill>
                  <a:srgbClr val="000000"/>
                </a:solidFill>
                <a:latin typeface="Heebo Light"/>
                <a:ea typeface="Heebo Light"/>
                <a:cs typeface="Heebo Light"/>
                <a:sym typeface="Heebo Light"/>
              </a:rPr>
              <a:t>18</a:t>
            </a:r>
            <a:r>
              <a:rPr lang="he-IL" sz="3223">
                <a:solidFill>
                  <a:srgbClr val="000000"/>
                </a:solidFill>
                <a:latin typeface="Heebo Light"/>
                <a:ea typeface="Heebo Light"/>
                <a:cs typeface="Heebo Light"/>
                <a:sym typeface="Heebo Light"/>
                <a:rtl/>
              </a:rPr>
              <a:t> אני אעזוב לישראל ואתגייס להגן עליה".</a:t>
            </a:r>
          </a:p>
          <a:p>
            <a:pPr algn="ctr" rtl="1">
              <a:lnSpc>
                <a:spcPts val="3867"/>
              </a:lnSpc>
            </a:pPr>
            <a:endParaRPr lang="he-IL" sz="3223">
              <a:solidFill>
                <a:srgbClr val="000000"/>
              </a:solidFill>
              <a:latin typeface="Heebo Light"/>
              <a:ea typeface="Heebo Light"/>
              <a:cs typeface="Heebo Light"/>
              <a:sym typeface="Heebo Light"/>
              <a:rtl/>
            </a:endParaRPr>
          </a:p>
          <a:p>
            <a:pPr algn="ctr" rtl="1">
              <a:lnSpc>
                <a:spcPts val="3867"/>
              </a:lnSpc>
            </a:pPr>
            <a:r>
              <a:rPr lang="he-IL" sz="3223">
                <a:solidFill>
                  <a:srgbClr val="000000"/>
                </a:solidFill>
                <a:latin typeface="Heebo Light"/>
                <a:ea typeface="Heebo Light"/>
                <a:cs typeface="Heebo Light"/>
                <a:sym typeface="Heebo Light"/>
                <a:rtl/>
              </a:rPr>
              <a:t>היא גילתה גבורה גדולה ב</a:t>
            </a:r>
            <a:r>
              <a:rPr lang="en-US" sz="3223">
                <a:solidFill>
                  <a:srgbClr val="000000"/>
                </a:solidFill>
                <a:latin typeface="Heebo Light"/>
                <a:ea typeface="Heebo Light"/>
                <a:cs typeface="Heebo Light"/>
                <a:sym typeface="Heebo Light"/>
              </a:rPr>
              <a:t>7.10</a:t>
            </a:r>
            <a:r>
              <a:rPr lang="he-IL" sz="3223">
                <a:solidFill>
                  <a:srgbClr val="000000"/>
                </a:solidFill>
                <a:latin typeface="Heebo Light"/>
                <a:ea typeface="Heebo Light"/>
                <a:cs typeface="Heebo Light"/>
                <a:sym typeface="Heebo Light"/>
                <a:rtl/>
              </a:rPr>
              <a:t>, והיוותה סמל לתופעה המדהימה שנקראת חייל בודד.</a:t>
            </a:r>
          </a:p>
        </p:txBody>
      </p:sp>
      <p:sp>
        <p:nvSpPr>
          <p:cNvPr id="8" name="Freeform 8"/>
          <p:cNvSpPr/>
          <p:nvPr/>
        </p:nvSpPr>
        <p:spPr>
          <a:xfrm>
            <a:off x="9945880" y="398628"/>
            <a:ext cx="8403547" cy="8229600"/>
          </a:xfrm>
          <a:custGeom>
            <a:avLst/>
            <a:gdLst/>
            <a:ahLst/>
            <a:cxnLst/>
            <a:rect l="l" t="t" r="r" b="b"/>
            <a:pathLst>
              <a:path w="8403547" h="8229600">
                <a:moveTo>
                  <a:pt x="0" y="0"/>
                </a:moveTo>
                <a:lnTo>
                  <a:pt x="8403546" y="0"/>
                </a:lnTo>
                <a:lnTo>
                  <a:pt x="8403546" y="8229600"/>
                </a:lnTo>
                <a:lnTo>
                  <a:pt x="0" y="8229600"/>
                </a:lnTo>
                <a:lnTo>
                  <a:pt x="0" y="0"/>
                </a:lnTo>
                <a:close/>
              </a:path>
            </a:pathLst>
          </a:custGeom>
          <a:blipFill>
            <a:blip r:embed="rId2"/>
            <a:stretch>
              <a:fillRect l="-81468" t="-480" r="-471" b="-167767"/>
            </a:stretch>
          </a:blipFill>
        </p:spPr>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a:stretch>
                <a:fillRect l="-186810" t="-1631" r="-934465"/>
              </a:stretch>
            </a:blipFill>
          </p:spPr>
        </p:sp>
        <p:grpSp>
          <p:nvGrpSpPr>
            <p:cNvPr id="11" name="Group 11"/>
            <p:cNvGrpSpPr/>
            <p:nvPr/>
          </p:nvGrpSpPr>
          <p:grpSpPr>
            <a:xfrm>
              <a:off x="16571268" y="0"/>
              <a:ext cx="4735616" cy="1365282"/>
              <a:chOff x="0" y="0"/>
              <a:chExt cx="947713" cy="273226"/>
            </a:xfrm>
          </p:grpSpPr>
          <p:sp>
            <p:nvSpPr>
              <p:cNvPr id="12" name="Freeform 12"/>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מדיה מקוונת 11" title="גלעד שגב - חיילת בודדה (פרויקט גיבורים) | Gilad Segev - Lone Soldier (Project Heroes)">
            <a:hlinkClick r:id="" action="ppaction://media"/>
            <a:extLst>
              <a:ext uri="{FF2B5EF4-FFF2-40B4-BE49-F238E27FC236}">
                <a16:creationId xmlns:a16="http://schemas.microsoft.com/office/drawing/2014/main" id="{A9344CC0-52DE-ABAD-389C-6763DB589C7D}"/>
              </a:ext>
            </a:extLst>
          </p:cNvPr>
          <p:cNvPicPr>
            <a:picLocks noRot="1" noChangeAspect="1"/>
          </p:cNvPicPr>
          <p:nvPr>
            <a:videoFile r:link="rId1"/>
          </p:nvPr>
        </p:nvPicPr>
        <p:blipFill>
          <a:blip r:embed="rId3"/>
          <a:stretch>
            <a:fillRect/>
          </a:stretch>
        </p:blipFill>
        <p:spPr>
          <a:xfrm>
            <a:off x="0" y="-15202"/>
            <a:ext cx="18288000" cy="103022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13049" y="5855943"/>
            <a:ext cx="91029" cy="634936"/>
          </a:xfrm>
          <a:prstGeom prst="rect">
            <a:avLst/>
          </a:prstGeom>
        </p:spPr>
        <p:txBody>
          <a:bodyPr lIns="0" tIns="0" rIns="0" bIns="0" rtlCol="0" anchor="t">
            <a:spAutoFit/>
          </a:bodyPr>
          <a:lstStyle/>
          <a:p>
            <a:pPr algn="l">
              <a:lnSpc>
                <a:spcPts val="5319"/>
              </a:lnSpc>
            </a:pPr>
            <a:r>
              <a:rPr lang="en-US" sz="2879">
                <a:solidFill>
                  <a:srgbClr val="000000"/>
                </a:solidFill>
                <a:latin typeface="Heebo Light"/>
                <a:ea typeface="Heebo Light"/>
                <a:cs typeface="Heebo Light"/>
                <a:sym typeface="Heebo Light"/>
              </a:rPr>
              <a:t> </a:t>
            </a:r>
          </a:p>
        </p:txBody>
      </p:sp>
      <p:sp>
        <p:nvSpPr>
          <p:cNvPr id="3" name="Freeform 3"/>
          <p:cNvSpPr/>
          <p:nvPr/>
        </p:nvSpPr>
        <p:spPr>
          <a:xfrm>
            <a:off x="952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382" b="-149278"/>
            </a:stretch>
          </a:blipFill>
        </p:spPr>
      </p:sp>
      <p:grpSp>
        <p:nvGrpSpPr>
          <p:cNvPr id="4" name="Group 4"/>
          <p:cNvGrpSpPr/>
          <p:nvPr/>
        </p:nvGrpSpPr>
        <p:grpSpPr>
          <a:xfrm>
            <a:off x="1028700" y="1613232"/>
            <a:ext cx="7000719" cy="6347508"/>
            <a:chOff x="0" y="0"/>
            <a:chExt cx="9334291" cy="8463344"/>
          </a:xfrm>
        </p:grpSpPr>
        <p:sp>
          <p:nvSpPr>
            <p:cNvPr id="5" name="Freeform 5"/>
            <p:cNvSpPr/>
            <p:nvPr/>
          </p:nvSpPr>
          <p:spPr>
            <a:xfrm>
              <a:off x="18576" y="62892"/>
              <a:ext cx="9297150" cy="8337541"/>
            </a:xfrm>
            <a:custGeom>
              <a:avLst/>
              <a:gdLst/>
              <a:ahLst/>
              <a:cxnLst/>
              <a:rect l="l" t="t" r="r" b="b"/>
              <a:pathLst>
                <a:path w="9297150" h="8337541">
                  <a:moveTo>
                    <a:pt x="0" y="1341163"/>
                  </a:moveTo>
                  <a:cubicBezTo>
                    <a:pt x="0" y="600614"/>
                    <a:pt x="179354" y="0"/>
                    <a:pt x="400505" y="0"/>
                  </a:cubicBezTo>
                  <a:lnTo>
                    <a:pt x="8896646" y="0"/>
                  </a:lnTo>
                  <a:cubicBezTo>
                    <a:pt x="9117890" y="0"/>
                    <a:pt x="9297151" y="600614"/>
                    <a:pt x="9297151" y="1341163"/>
                  </a:cubicBezTo>
                  <a:lnTo>
                    <a:pt x="9297151" y="6996376"/>
                  </a:lnTo>
                  <a:cubicBezTo>
                    <a:pt x="9297151" y="7737239"/>
                    <a:pt x="9117797" y="8337540"/>
                    <a:pt x="8896646" y="8337540"/>
                  </a:cubicBezTo>
                  <a:lnTo>
                    <a:pt x="400505" y="8337540"/>
                  </a:lnTo>
                  <a:cubicBezTo>
                    <a:pt x="179354" y="8337540"/>
                    <a:pt x="0" y="7737239"/>
                    <a:pt x="0" y="6996376"/>
                  </a:cubicBezTo>
                  <a:close/>
                </a:path>
              </a:pathLst>
            </a:custGeom>
            <a:solidFill>
              <a:srgbClr val="FFFFFF"/>
            </a:solidFill>
          </p:spPr>
        </p:sp>
        <p:sp>
          <p:nvSpPr>
            <p:cNvPr id="6" name="Freeform 6"/>
            <p:cNvSpPr/>
            <p:nvPr/>
          </p:nvSpPr>
          <p:spPr>
            <a:xfrm>
              <a:off x="0" y="0"/>
              <a:ext cx="9334307" cy="8463324"/>
            </a:xfrm>
            <a:custGeom>
              <a:avLst/>
              <a:gdLst/>
              <a:ahLst/>
              <a:cxnLst/>
              <a:rect l="l" t="t" r="r" b="b"/>
              <a:pathLst>
                <a:path w="9334307" h="8463324">
                  <a:moveTo>
                    <a:pt x="0" y="1404055"/>
                  </a:moveTo>
                  <a:cubicBezTo>
                    <a:pt x="0" y="627973"/>
                    <a:pt x="187806" y="0"/>
                    <a:pt x="419081" y="0"/>
                  </a:cubicBezTo>
                  <a:lnTo>
                    <a:pt x="8915222" y="0"/>
                  </a:lnTo>
                  <a:lnTo>
                    <a:pt x="8915222" y="62892"/>
                  </a:lnTo>
                  <a:lnTo>
                    <a:pt x="8915222" y="0"/>
                  </a:lnTo>
                  <a:cubicBezTo>
                    <a:pt x="9146497" y="0"/>
                    <a:pt x="9334307" y="627973"/>
                    <a:pt x="9334307" y="1404055"/>
                  </a:cubicBezTo>
                  <a:lnTo>
                    <a:pt x="9315727" y="1404055"/>
                  </a:lnTo>
                  <a:lnTo>
                    <a:pt x="9334307" y="1404055"/>
                  </a:lnTo>
                  <a:lnTo>
                    <a:pt x="9334307" y="7059268"/>
                  </a:lnTo>
                  <a:lnTo>
                    <a:pt x="9315727" y="7059268"/>
                  </a:lnTo>
                  <a:lnTo>
                    <a:pt x="9334307" y="7059268"/>
                  </a:lnTo>
                  <a:cubicBezTo>
                    <a:pt x="9334307" y="7835350"/>
                    <a:pt x="9146497" y="8463324"/>
                    <a:pt x="8915222" y="8463324"/>
                  </a:cubicBezTo>
                  <a:lnTo>
                    <a:pt x="8915222" y="8400432"/>
                  </a:lnTo>
                  <a:lnTo>
                    <a:pt x="8915222" y="8463324"/>
                  </a:lnTo>
                  <a:lnTo>
                    <a:pt x="419081" y="8463324"/>
                  </a:lnTo>
                  <a:lnTo>
                    <a:pt x="419081" y="8400432"/>
                  </a:lnTo>
                  <a:lnTo>
                    <a:pt x="419081" y="8463324"/>
                  </a:lnTo>
                  <a:cubicBezTo>
                    <a:pt x="187806" y="8463324"/>
                    <a:pt x="0" y="7835350"/>
                    <a:pt x="0" y="7059268"/>
                  </a:cubicBezTo>
                  <a:lnTo>
                    <a:pt x="0" y="1404055"/>
                  </a:lnTo>
                  <a:lnTo>
                    <a:pt x="18576" y="1404055"/>
                  </a:lnTo>
                  <a:lnTo>
                    <a:pt x="0" y="1404055"/>
                  </a:lnTo>
                  <a:moveTo>
                    <a:pt x="37153" y="1404055"/>
                  </a:moveTo>
                  <a:lnTo>
                    <a:pt x="37153" y="7059268"/>
                  </a:lnTo>
                  <a:lnTo>
                    <a:pt x="18576" y="7059268"/>
                  </a:lnTo>
                  <a:lnTo>
                    <a:pt x="37153" y="7059268"/>
                  </a:lnTo>
                  <a:cubicBezTo>
                    <a:pt x="37153" y="7764597"/>
                    <a:pt x="207961" y="8337540"/>
                    <a:pt x="419081" y="8337540"/>
                  </a:cubicBezTo>
                  <a:lnTo>
                    <a:pt x="8915222" y="8337540"/>
                  </a:lnTo>
                  <a:cubicBezTo>
                    <a:pt x="9126341" y="8337540"/>
                    <a:pt x="9297150" y="7764597"/>
                    <a:pt x="9297150" y="7059268"/>
                  </a:cubicBezTo>
                  <a:lnTo>
                    <a:pt x="9297150" y="1404055"/>
                  </a:lnTo>
                  <a:cubicBezTo>
                    <a:pt x="9297150" y="698726"/>
                    <a:pt x="9126341" y="125783"/>
                    <a:pt x="8915222" y="125783"/>
                  </a:cubicBezTo>
                  <a:lnTo>
                    <a:pt x="419081" y="125783"/>
                  </a:lnTo>
                  <a:lnTo>
                    <a:pt x="419081" y="62892"/>
                  </a:lnTo>
                  <a:lnTo>
                    <a:pt x="419081" y="125783"/>
                  </a:lnTo>
                  <a:cubicBezTo>
                    <a:pt x="207961" y="125783"/>
                    <a:pt x="37153" y="698726"/>
                    <a:pt x="37153" y="1404055"/>
                  </a:cubicBezTo>
                  <a:close/>
                </a:path>
              </a:pathLst>
            </a:custGeom>
            <a:solidFill>
              <a:srgbClr val="46ACC7"/>
            </a:solidFill>
          </p:spPr>
        </p:sp>
      </p:grpSp>
      <p:sp>
        <p:nvSpPr>
          <p:cNvPr id="7" name="TextBox 7"/>
          <p:cNvSpPr txBox="1"/>
          <p:nvPr/>
        </p:nvSpPr>
        <p:spPr>
          <a:xfrm>
            <a:off x="1672270" y="3699768"/>
            <a:ext cx="5713578" cy="3343275"/>
          </a:xfrm>
          <a:prstGeom prst="rect">
            <a:avLst/>
          </a:prstGeom>
        </p:spPr>
        <p:txBody>
          <a:bodyPr lIns="0" tIns="0" rIns="0" bIns="0" rtlCol="0" anchor="t">
            <a:spAutoFit/>
          </a:bodyPr>
          <a:lstStyle/>
          <a:p>
            <a:pPr algn="ctr" rtl="1">
              <a:lnSpc>
                <a:spcPts val="3239"/>
              </a:lnSpc>
            </a:pPr>
            <a:r>
              <a:rPr lang="he-IL" sz="2699" b="1">
                <a:solidFill>
                  <a:srgbClr val="000000"/>
                </a:solidFill>
                <a:latin typeface="Heebo Bold"/>
                <a:ea typeface="Heebo Bold"/>
                <a:cs typeface="Heebo Bold"/>
                <a:sym typeface="Heebo Bold"/>
                <a:rtl/>
              </a:rPr>
              <a:t>מהות הגבורה</a:t>
            </a:r>
          </a:p>
          <a:p>
            <a:pPr algn="ctr" rtl="1">
              <a:lnSpc>
                <a:spcPts val="3359"/>
              </a:lnSpc>
            </a:pPr>
            <a:r>
              <a:rPr lang="he-IL" sz="2799">
                <a:solidFill>
                  <a:srgbClr val="000000"/>
                </a:solidFill>
                <a:latin typeface="Heebo Light"/>
                <a:ea typeface="Heebo Light"/>
                <a:cs typeface="Heebo Light"/>
                <a:sym typeface="Heebo Light"/>
                <a:rtl/>
              </a:rPr>
              <a:t> מה גורם לאדם לעזוב את חייו ולטוס לצד השני של העולם ולסכן הכול?</a:t>
            </a:r>
          </a:p>
          <a:p>
            <a:pPr algn="ctr" rtl="1">
              <a:lnSpc>
                <a:spcPts val="3359"/>
              </a:lnSpc>
            </a:pPr>
            <a:r>
              <a:rPr lang="he-IL" sz="2799">
                <a:solidFill>
                  <a:srgbClr val="000000"/>
                </a:solidFill>
                <a:latin typeface="Heebo Light"/>
                <a:ea typeface="Heebo Light"/>
                <a:cs typeface="Heebo Light"/>
                <a:sym typeface="Heebo Light"/>
                <a:rtl/>
              </a:rPr>
              <a:t>מה זה אומר על העם שלנו, שהצליח להישאר עם אחד למרות הפיזור ההיסטורי שלנו? על הקשרים הבלתי נראים בינינו? חיילים בודדים מראים שהמאבק שלנו הוא לא על אדמה, אלא אחד עבור השני.</a:t>
            </a:r>
          </a:p>
        </p:txBody>
      </p:sp>
      <p:sp>
        <p:nvSpPr>
          <p:cNvPr id="8" name="TextBox 8"/>
          <p:cNvSpPr txBox="1"/>
          <p:nvPr/>
        </p:nvSpPr>
        <p:spPr>
          <a:xfrm>
            <a:off x="2571469" y="2292082"/>
            <a:ext cx="3529829" cy="721995"/>
          </a:xfrm>
          <a:prstGeom prst="rect">
            <a:avLst/>
          </a:prstGeom>
        </p:spPr>
        <p:txBody>
          <a:bodyPr lIns="0" tIns="0" rIns="0" bIns="0" rtlCol="0" anchor="t">
            <a:spAutoFit/>
          </a:bodyPr>
          <a:lstStyle/>
          <a:p>
            <a:pPr algn="ctr">
              <a:lnSpc>
                <a:spcPts val="5415"/>
              </a:lnSpc>
            </a:pPr>
            <a:r>
              <a:rPr lang="en-US" sz="5000">
                <a:solidFill>
                  <a:srgbClr val="1194B7"/>
                </a:solidFill>
                <a:latin typeface="Lancelot"/>
                <a:ea typeface="Lancelot"/>
                <a:cs typeface="Lancelot"/>
                <a:sym typeface="Lancelot"/>
              </a:rPr>
              <a:t>Lone Soldier</a:t>
            </a:r>
          </a:p>
        </p:txBody>
      </p:sp>
      <p:sp>
        <p:nvSpPr>
          <p:cNvPr id="9" name="TextBox 9"/>
          <p:cNvSpPr txBox="1"/>
          <p:nvPr/>
        </p:nvSpPr>
        <p:spPr>
          <a:xfrm>
            <a:off x="2738997" y="2937877"/>
            <a:ext cx="3580125" cy="606425"/>
          </a:xfrm>
          <a:prstGeom prst="rect">
            <a:avLst/>
          </a:prstGeom>
        </p:spPr>
        <p:txBody>
          <a:bodyPr lIns="0" tIns="0" rIns="0" bIns="0" rtlCol="0" anchor="t">
            <a:spAutoFit/>
          </a:bodyPr>
          <a:lstStyle/>
          <a:p>
            <a:pPr algn="ctr" rtl="1">
              <a:lnSpc>
                <a:spcPts val="4900"/>
              </a:lnSpc>
            </a:pPr>
            <a:r>
              <a:rPr lang="he-IL" sz="3500">
                <a:solidFill>
                  <a:srgbClr val="000000"/>
                </a:solidFill>
                <a:latin typeface="Heebo Light"/>
                <a:ea typeface="Heebo Light"/>
                <a:cs typeface="Heebo Light"/>
                <a:sym typeface="Heebo Light"/>
                <a:rtl/>
              </a:rPr>
              <a:t>לזכרה</a:t>
            </a:r>
            <a:r>
              <a:rPr lang="ar-EG" sz="3500">
                <a:solidFill>
                  <a:srgbClr val="000000"/>
                </a:solidFill>
                <a:latin typeface="Heebo Light"/>
                <a:ea typeface="Heebo Light"/>
                <a:cs typeface="Heebo Light"/>
                <a:sym typeface="Heebo Light"/>
                <a:rtl/>
              </a:rPr>
              <a:t> </a:t>
            </a:r>
            <a:r>
              <a:rPr lang="he-IL" sz="3500">
                <a:solidFill>
                  <a:srgbClr val="000000"/>
                </a:solidFill>
                <a:latin typeface="Heebo Light"/>
                <a:ea typeface="Heebo Light"/>
                <a:cs typeface="Heebo Light"/>
                <a:sym typeface="Heebo Light"/>
                <a:rtl/>
              </a:rPr>
              <a:t>של</a:t>
            </a:r>
            <a:r>
              <a:rPr lang="ar-EG" sz="3500">
                <a:solidFill>
                  <a:srgbClr val="000000"/>
                </a:solidFill>
                <a:latin typeface="Heebo Light"/>
                <a:ea typeface="Heebo Light"/>
                <a:cs typeface="Heebo Light"/>
                <a:sym typeface="Heebo Light"/>
                <a:rtl/>
              </a:rPr>
              <a:t> </a:t>
            </a:r>
            <a:r>
              <a:rPr lang="he-IL" sz="3500">
                <a:solidFill>
                  <a:srgbClr val="000000"/>
                </a:solidFill>
                <a:latin typeface="Heebo Light"/>
                <a:ea typeface="Heebo Light"/>
                <a:cs typeface="Heebo Light"/>
                <a:sym typeface="Heebo Light"/>
                <a:rtl/>
              </a:rPr>
              <a:t>רוז</a:t>
            </a:r>
            <a:r>
              <a:rPr lang="ar-EG" sz="3500">
                <a:solidFill>
                  <a:srgbClr val="000000"/>
                </a:solidFill>
                <a:latin typeface="Heebo Light"/>
                <a:ea typeface="Heebo Light"/>
                <a:cs typeface="Heebo Light"/>
                <a:sym typeface="Heebo Light"/>
                <a:rtl/>
              </a:rPr>
              <a:t> </a:t>
            </a:r>
            <a:r>
              <a:rPr lang="he-IL" sz="3500">
                <a:solidFill>
                  <a:srgbClr val="000000"/>
                </a:solidFill>
                <a:latin typeface="Heebo Light"/>
                <a:ea typeface="Heebo Light"/>
                <a:cs typeface="Heebo Light"/>
                <a:sym typeface="Heebo Light"/>
                <a:rtl/>
              </a:rPr>
              <a:t>לובין</a:t>
            </a:r>
          </a:p>
        </p:txBody>
      </p:sp>
      <p:grpSp>
        <p:nvGrpSpPr>
          <p:cNvPr id="10" name="Group 10"/>
          <p:cNvGrpSpPr/>
          <p:nvPr/>
        </p:nvGrpSpPr>
        <p:grpSpPr>
          <a:xfrm>
            <a:off x="0" y="8922766"/>
            <a:ext cx="18288000" cy="1364234"/>
            <a:chOff x="0" y="0"/>
            <a:chExt cx="24384000" cy="1818978"/>
          </a:xfrm>
        </p:grpSpPr>
        <p:sp>
          <p:nvSpPr>
            <p:cNvPr id="11" name="Freeform 11"/>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2" name="Group 12"/>
            <p:cNvGrpSpPr/>
            <p:nvPr/>
          </p:nvGrpSpPr>
          <p:grpSpPr>
            <a:xfrm>
              <a:off x="16571268" y="0"/>
              <a:ext cx="4735616" cy="1365282"/>
              <a:chOff x="0" y="0"/>
              <a:chExt cx="947713" cy="273226"/>
            </a:xfrm>
          </p:grpSpPr>
          <p:sp>
            <p:nvSpPr>
              <p:cNvPr id="13" name="Freeform 13"/>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4" name="TextBox 14"/>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5" name="Freeform 15"/>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6" name="AutoShape 16"/>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7" name="TextBox 17"/>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681068" cy="3099652"/>
          </a:xfrm>
          <a:custGeom>
            <a:avLst/>
            <a:gdLst/>
            <a:ahLst/>
            <a:cxnLst/>
            <a:rect l="l" t="t" r="r" b="b"/>
            <a:pathLst>
              <a:path w="7681068" h="3099652">
                <a:moveTo>
                  <a:pt x="0" y="0"/>
                </a:moveTo>
                <a:lnTo>
                  <a:pt x="7681068" y="0"/>
                </a:lnTo>
                <a:lnTo>
                  <a:pt x="7681068" y="3099652"/>
                </a:lnTo>
                <a:lnTo>
                  <a:pt x="0" y="3099652"/>
                </a:lnTo>
                <a:lnTo>
                  <a:pt x="0" y="0"/>
                </a:lnTo>
                <a:close/>
              </a:path>
            </a:pathLst>
          </a:custGeom>
          <a:blipFill>
            <a:blip r:embed="rId2"/>
            <a:stretch>
              <a:fillRect l="-133391" t="-861457" r="-36032" b="-1724"/>
            </a:stretch>
          </a:blipFill>
        </p:spPr>
      </p:sp>
      <p:sp>
        <p:nvSpPr>
          <p:cNvPr id="3" name="Freeform 3"/>
          <p:cNvSpPr/>
          <p:nvPr/>
        </p:nvSpPr>
        <p:spPr>
          <a:xfrm>
            <a:off x="9144000" y="2995577"/>
            <a:ext cx="8259036" cy="25078"/>
          </a:xfrm>
          <a:custGeom>
            <a:avLst/>
            <a:gdLst/>
            <a:ahLst/>
            <a:cxnLst/>
            <a:rect l="l" t="t" r="r" b="b"/>
            <a:pathLst>
              <a:path w="8259036" h="25078">
                <a:moveTo>
                  <a:pt x="0" y="0"/>
                </a:moveTo>
                <a:lnTo>
                  <a:pt x="8259036" y="0"/>
                </a:lnTo>
                <a:lnTo>
                  <a:pt x="8259036" y="25078"/>
                </a:lnTo>
                <a:lnTo>
                  <a:pt x="0" y="25078"/>
                </a:lnTo>
                <a:lnTo>
                  <a:pt x="0" y="0"/>
                </a:lnTo>
                <a:close/>
              </a:path>
            </a:pathLst>
          </a:custGeom>
          <a:blipFill>
            <a:blip r:embed="rId3"/>
            <a:stretch>
              <a:fillRect/>
            </a:stretch>
          </a:blipFill>
        </p:spPr>
      </p:sp>
      <p:sp>
        <p:nvSpPr>
          <p:cNvPr id="4" name="TextBox 4"/>
          <p:cNvSpPr txBox="1"/>
          <p:nvPr/>
        </p:nvSpPr>
        <p:spPr>
          <a:xfrm>
            <a:off x="11951282" y="942975"/>
            <a:ext cx="2644472" cy="1073150"/>
          </a:xfrm>
          <a:prstGeom prst="rect">
            <a:avLst/>
          </a:prstGeom>
        </p:spPr>
        <p:txBody>
          <a:bodyPr lIns="0" tIns="0" rIns="0" bIns="0" rtlCol="0" anchor="t">
            <a:spAutoFit/>
          </a:bodyPr>
          <a:lstStyle/>
          <a:p>
            <a:pPr algn="ctr" rtl="1">
              <a:lnSpc>
                <a:spcPts val="8125"/>
              </a:lnSpc>
            </a:pPr>
            <a:r>
              <a:rPr lang="he-IL" sz="6500">
                <a:solidFill>
                  <a:srgbClr val="1194B7"/>
                </a:solidFill>
                <a:latin typeface="Luizi Rounded"/>
                <a:ea typeface="Luizi Rounded"/>
                <a:cs typeface="Luizi Rounded"/>
                <a:sym typeface="Luizi Rounded"/>
                <a:rtl/>
              </a:rPr>
              <a:t>ילד גיבור</a:t>
            </a:r>
          </a:p>
        </p:txBody>
      </p:sp>
      <p:sp>
        <p:nvSpPr>
          <p:cNvPr id="5" name="TextBox 5"/>
          <p:cNvSpPr txBox="1"/>
          <p:nvPr/>
        </p:nvSpPr>
        <p:spPr>
          <a:xfrm>
            <a:off x="12148812" y="2499572"/>
            <a:ext cx="129428" cy="820931"/>
          </a:xfrm>
          <a:prstGeom prst="rect">
            <a:avLst/>
          </a:prstGeom>
        </p:spPr>
        <p:txBody>
          <a:bodyPr lIns="0" tIns="0" rIns="0" bIns="0" rtlCol="0" anchor="t">
            <a:spAutoFit/>
          </a:bodyPr>
          <a:lstStyle/>
          <a:p>
            <a:pPr algn="l">
              <a:lnSpc>
                <a:spcPts val="6654"/>
              </a:lnSpc>
            </a:pPr>
            <a:r>
              <a:rPr lang="en-US" sz="4094">
                <a:solidFill>
                  <a:srgbClr val="000000"/>
                </a:solidFill>
                <a:latin typeface="Heebo Light"/>
                <a:ea typeface="Heebo Light"/>
                <a:cs typeface="Heebo Light"/>
                <a:sym typeface="Heebo Light"/>
              </a:rPr>
              <a:t> </a:t>
            </a:r>
          </a:p>
        </p:txBody>
      </p:sp>
      <p:sp>
        <p:nvSpPr>
          <p:cNvPr id="6" name="TextBox 6"/>
          <p:cNvSpPr txBox="1"/>
          <p:nvPr/>
        </p:nvSpPr>
        <p:spPr>
          <a:xfrm>
            <a:off x="10697705" y="1889972"/>
            <a:ext cx="5203588" cy="771525"/>
          </a:xfrm>
          <a:prstGeom prst="rect">
            <a:avLst/>
          </a:prstGeom>
        </p:spPr>
        <p:txBody>
          <a:bodyPr lIns="0" tIns="0" rIns="0" bIns="0" rtlCol="0" anchor="t">
            <a:spAutoFit/>
          </a:bodyPr>
          <a:lstStyle/>
          <a:p>
            <a:pPr algn="ctr" rtl="1">
              <a:lnSpc>
                <a:spcPts val="6299"/>
              </a:lnSpc>
            </a:pPr>
            <a:r>
              <a:rPr lang="he-IL" sz="4500">
                <a:solidFill>
                  <a:srgbClr val="000000"/>
                </a:solidFill>
                <a:latin typeface="Heebo Light"/>
                <a:ea typeface="Heebo Light"/>
                <a:cs typeface="Heebo Light"/>
                <a:sym typeface="Heebo Light"/>
                <a:rtl/>
              </a:rPr>
              <a:t> לזכרו של ענר שפירא</a:t>
            </a:r>
          </a:p>
        </p:txBody>
      </p:sp>
      <p:sp>
        <p:nvSpPr>
          <p:cNvPr id="7" name="TextBox 7"/>
          <p:cNvSpPr txBox="1"/>
          <p:nvPr/>
        </p:nvSpPr>
        <p:spPr>
          <a:xfrm>
            <a:off x="9455398" y="3349078"/>
            <a:ext cx="7688203" cy="4541949"/>
          </a:xfrm>
          <a:prstGeom prst="rect">
            <a:avLst/>
          </a:prstGeom>
        </p:spPr>
        <p:txBody>
          <a:bodyPr lIns="0" tIns="0" rIns="0" bIns="0" rtlCol="0" anchor="t">
            <a:spAutoFit/>
          </a:bodyPr>
          <a:lstStyle/>
          <a:p>
            <a:pPr algn="ctr" rtl="1">
              <a:lnSpc>
                <a:spcPts val="5070"/>
              </a:lnSpc>
            </a:pPr>
            <a:r>
              <a:rPr lang="he-IL" sz="3307" dirty="0">
                <a:solidFill>
                  <a:srgbClr val="000000"/>
                </a:solidFill>
                <a:latin typeface="Heebo Light"/>
                <a:ea typeface="Heebo Light"/>
                <a:cs typeface="Heebo Light"/>
                <a:sym typeface="Heebo Light"/>
                <a:rtl/>
              </a:rPr>
              <a:t>במסיבה, בתוך רגע, מצא עצמו לכוד עם </a:t>
            </a:r>
            <a:r>
              <a:rPr lang="en-US" sz="3307" dirty="0">
                <a:solidFill>
                  <a:srgbClr val="000000"/>
                </a:solidFill>
                <a:latin typeface="Heebo Light"/>
                <a:ea typeface="Heebo Light"/>
                <a:cs typeface="Heebo Light"/>
                <a:sym typeface="Heebo Light"/>
              </a:rPr>
              <a:t>30</a:t>
            </a:r>
            <a:r>
              <a:rPr lang="he-IL" sz="3307" dirty="0">
                <a:solidFill>
                  <a:srgbClr val="000000"/>
                </a:solidFill>
                <a:latin typeface="Heebo Light"/>
                <a:ea typeface="Heebo Light"/>
                <a:cs typeface="Heebo Light"/>
                <a:sym typeface="Heebo Light"/>
                <a:rtl/>
              </a:rPr>
              <a:t> אנשים במקלט. כשנזרקו רימונים, </a:t>
            </a:r>
            <a:r>
              <a:rPr lang="he-IL" sz="3307" dirty="0" err="1">
                <a:solidFill>
                  <a:srgbClr val="000000"/>
                </a:solidFill>
                <a:latin typeface="Heebo Light"/>
                <a:ea typeface="Heebo Light"/>
                <a:cs typeface="Heebo Light"/>
                <a:sym typeface="Heebo Light"/>
                <a:rtl/>
              </a:rPr>
              <a:t>ענר</a:t>
            </a:r>
            <a:r>
              <a:rPr lang="he-IL" sz="3307" dirty="0">
                <a:solidFill>
                  <a:srgbClr val="000000"/>
                </a:solidFill>
                <a:latin typeface="Heebo Light"/>
                <a:ea typeface="Heebo Light"/>
                <a:cs typeface="Heebo Light"/>
                <a:sym typeface="Heebo Light"/>
                <a:rtl/>
              </a:rPr>
              <a:t> זרק אותם חזרה 8 פעמים</a:t>
            </a:r>
            <a:r>
              <a:rPr lang="ar-EG" sz="3307" dirty="0">
                <a:solidFill>
                  <a:srgbClr val="000000"/>
                </a:solidFill>
                <a:latin typeface="Heebo Light"/>
                <a:ea typeface="Heebo Light"/>
                <a:cs typeface="Heebo Light"/>
                <a:sym typeface="Heebo Light"/>
                <a:rtl/>
              </a:rPr>
              <a:t>. </a:t>
            </a:r>
          </a:p>
          <a:p>
            <a:pPr algn="ctr" rtl="1">
              <a:lnSpc>
                <a:spcPts val="5070"/>
              </a:lnSpc>
            </a:pPr>
            <a:r>
              <a:rPr lang="he-IL" sz="3307" dirty="0">
                <a:solidFill>
                  <a:srgbClr val="000000"/>
                </a:solidFill>
                <a:latin typeface="Heebo Light"/>
                <a:ea typeface="Heebo Light"/>
                <a:cs typeface="Heebo Light"/>
                <a:sym typeface="Heebo Light"/>
                <a:rtl/>
              </a:rPr>
              <a:t>זה לא רק מה שהוא עשה - זה מה שהוא אמר:</a:t>
            </a:r>
          </a:p>
          <a:p>
            <a:pPr algn="ctr" rtl="1">
              <a:lnSpc>
                <a:spcPts val="5070"/>
              </a:lnSpc>
            </a:pPr>
            <a:r>
              <a:rPr lang="he-IL" sz="3307" dirty="0">
                <a:solidFill>
                  <a:srgbClr val="000000"/>
                </a:solidFill>
                <a:latin typeface="Heebo Light"/>
                <a:ea typeface="Heebo Light"/>
                <a:cs typeface="Heebo Light"/>
                <a:sym typeface="Heebo Light"/>
                <a:rtl/>
              </a:rPr>
              <a:t>"אני </a:t>
            </a:r>
            <a:r>
              <a:rPr lang="he-IL" sz="3307" dirty="0" err="1">
                <a:solidFill>
                  <a:srgbClr val="000000"/>
                </a:solidFill>
                <a:latin typeface="Heebo Light"/>
                <a:ea typeface="Heebo Light"/>
                <a:cs typeface="Heebo Light"/>
                <a:sym typeface="Heebo Light"/>
                <a:rtl/>
              </a:rPr>
              <a:t>ענר</a:t>
            </a:r>
            <a:r>
              <a:rPr lang="he-IL" sz="3307" dirty="0">
                <a:solidFill>
                  <a:srgbClr val="000000"/>
                </a:solidFill>
                <a:latin typeface="Heebo Light"/>
                <a:ea typeface="Heebo Light"/>
                <a:cs typeface="Heebo Light"/>
                <a:sym typeface="Heebo Light"/>
                <a:rtl/>
              </a:rPr>
              <a:t>, אני אגן עליכם, אם יקרה לי משהו, תמשיכו את מה שאני עושה". הוא לא רק הציל אותם פיזית, הוא הגן על הנשמות שלהם.</a:t>
            </a:r>
          </a:p>
        </p:txBody>
      </p:sp>
      <p:sp>
        <p:nvSpPr>
          <p:cNvPr id="8" name="Freeform 8"/>
          <p:cNvSpPr/>
          <p:nvPr/>
        </p:nvSpPr>
        <p:spPr>
          <a:xfrm>
            <a:off x="0" y="1389279"/>
            <a:ext cx="8049134" cy="8917220"/>
          </a:xfrm>
          <a:custGeom>
            <a:avLst/>
            <a:gdLst/>
            <a:ahLst/>
            <a:cxnLst/>
            <a:rect l="l" t="t" r="r" b="b"/>
            <a:pathLst>
              <a:path w="8049134" h="8917220">
                <a:moveTo>
                  <a:pt x="0" y="0"/>
                </a:moveTo>
                <a:lnTo>
                  <a:pt x="8049134" y="0"/>
                </a:lnTo>
                <a:lnTo>
                  <a:pt x="8049134" y="8917220"/>
                </a:lnTo>
                <a:lnTo>
                  <a:pt x="0" y="8917220"/>
                </a:lnTo>
                <a:lnTo>
                  <a:pt x="0" y="0"/>
                </a:lnTo>
                <a:close/>
              </a:path>
            </a:pathLst>
          </a:custGeom>
          <a:blipFill>
            <a:blip r:embed="rId4"/>
            <a:stretch>
              <a:fillRect l="-15048" r="-84978" b="-160478"/>
            </a:stretch>
          </a:blipFill>
        </p:spPr>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a:stretch>
                <a:fillRect l="-186810" t="-1631" r="-934465"/>
              </a:stretch>
            </a:blipFill>
          </p:spPr>
        </p:sp>
        <p:grpSp>
          <p:nvGrpSpPr>
            <p:cNvPr id="11" name="Group 11"/>
            <p:cNvGrpSpPr/>
            <p:nvPr/>
          </p:nvGrpSpPr>
          <p:grpSpPr>
            <a:xfrm>
              <a:off x="16571268" y="0"/>
              <a:ext cx="4735616" cy="1365282"/>
              <a:chOff x="0" y="0"/>
              <a:chExt cx="947713" cy="273226"/>
            </a:xfrm>
          </p:grpSpPr>
          <p:sp>
            <p:nvSpPr>
              <p:cNvPr id="12" name="Freeform 12"/>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מדיה מקוונת 11" title="גלעד שגב - ילד גיבור (פרויקט גיבורים) | Gilad Segev - Hero Child (Project Heroes)">
            <a:hlinkClick r:id="" action="ppaction://media"/>
            <a:extLst>
              <a:ext uri="{FF2B5EF4-FFF2-40B4-BE49-F238E27FC236}">
                <a16:creationId xmlns:a16="http://schemas.microsoft.com/office/drawing/2014/main" id="{9F7074D2-C773-C447-8AC5-4F772CB73324}"/>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7849" t="-162214" b="-14472"/>
            </a:stretch>
          </a:blipFill>
        </p:spPr>
      </p:sp>
      <p:grpSp>
        <p:nvGrpSpPr>
          <p:cNvPr id="3" name="Group 3"/>
          <p:cNvGrpSpPr/>
          <p:nvPr/>
        </p:nvGrpSpPr>
        <p:grpSpPr>
          <a:xfrm>
            <a:off x="1028700" y="1632282"/>
            <a:ext cx="7715373" cy="6509926"/>
            <a:chOff x="0" y="0"/>
            <a:chExt cx="10287164" cy="8679902"/>
          </a:xfrm>
        </p:grpSpPr>
        <p:sp>
          <p:nvSpPr>
            <p:cNvPr id="4" name="Freeform 4"/>
            <p:cNvSpPr/>
            <p:nvPr/>
          </p:nvSpPr>
          <p:spPr>
            <a:xfrm>
              <a:off x="20473" y="64501"/>
              <a:ext cx="10246231" cy="8550879"/>
            </a:xfrm>
            <a:custGeom>
              <a:avLst/>
              <a:gdLst/>
              <a:ahLst/>
              <a:cxnLst/>
              <a:rect l="l" t="t" r="r" b="b"/>
              <a:pathLst>
                <a:path w="10246231" h="8550879">
                  <a:moveTo>
                    <a:pt x="0" y="1375481"/>
                  </a:moveTo>
                  <a:cubicBezTo>
                    <a:pt x="0" y="615983"/>
                    <a:pt x="197663" y="0"/>
                    <a:pt x="441389" y="0"/>
                  </a:cubicBezTo>
                  <a:lnTo>
                    <a:pt x="9804841" y="0"/>
                  </a:lnTo>
                  <a:cubicBezTo>
                    <a:pt x="10048670" y="0"/>
                    <a:pt x="10246231" y="615983"/>
                    <a:pt x="10246231" y="1375481"/>
                  </a:cubicBezTo>
                  <a:lnTo>
                    <a:pt x="10246231" y="7175397"/>
                  </a:lnTo>
                  <a:cubicBezTo>
                    <a:pt x="10246231" y="7935217"/>
                    <a:pt x="10048567" y="8550879"/>
                    <a:pt x="9804841" y="8550879"/>
                  </a:cubicBezTo>
                  <a:lnTo>
                    <a:pt x="441389" y="8550879"/>
                  </a:lnTo>
                  <a:cubicBezTo>
                    <a:pt x="197663" y="8550879"/>
                    <a:pt x="0" y="7935217"/>
                    <a:pt x="0" y="7175397"/>
                  </a:cubicBezTo>
                  <a:close/>
                </a:path>
              </a:pathLst>
            </a:custGeom>
            <a:solidFill>
              <a:srgbClr val="FFFFFF"/>
            </a:solidFill>
          </p:spPr>
        </p:sp>
        <p:sp>
          <p:nvSpPr>
            <p:cNvPr id="5" name="Freeform 5"/>
            <p:cNvSpPr/>
            <p:nvPr/>
          </p:nvSpPr>
          <p:spPr>
            <a:xfrm>
              <a:off x="0" y="0"/>
              <a:ext cx="10287179" cy="8679880"/>
            </a:xfrm>
            <a:custGeom>
              <a:avLst/>
              <a:gdLst/>
              <a:ahLst/>
              <a:cxnLst/>
              <a:rect l="l" t="t" r="r" b="b"/>
              <a:pathLst>
                <a:path w="10287179" h="8679880">
                  <a:moveTo>
                    <a:pt x="0" y="1439982"/>
                  </a:moveTo>
                  <a:cubicBezTo>
                    <a:pt x="0" y="644041"/>
                    <a:pt x="206978" y="0"/>
                    <a:pt x="461862" y="0"/>
                  </a:cubicBezTo>
                  <a:lnTo>
                    <a:pt x="9825314" y="0"/>
                  </a:lnTo>
                  <a:lnTo>
                    <a:pt x="9825314" y="64501"/>
                  </a:lnTo>
                  <a:lnTo>
                    <a:pt x="9825314" y="0"/>
                  </a:lnTo>
                  <a:cubicBezTo>
                    <a:pt x="10080199" y="0"/>
                    <a:pt x="10287179" y="644041"/>
                    <a:pt x="10287179" y="1439982"/>
                  </a:cubicBezTo>
                  <a:lnTo>
                    <a:pt x="10266704" y="1439982"/>
                  </a:lnTo>
                  <a:lnTo>
                    <a:pt x="10287179" y="1439982"/>
                  </a:lnTo>
                  <a:lnTo>
                    <a:pt x="10287179" y="7239898"/>
                  </a:lnTo>
                  <a:lnTo>
                    <a:pt x="10266704" y="7239898"/>
                  </a:lnTo>
                  <a:lnTo>
                    <a:pt x="10287179" y="7239898"/>
                  </a:lnTo>
                  <a:cubicBezTo>
                    <a:pt x="10287179" y="8035839"/>
                    <a:pt x="10080199" y="8679880"/>
                    <a:pt x="9825314" y="8679880"/>
                  </a:cubicBezTo>
                  <a:lnTo>
                    <a:pt x="9825314" y="8615380"/>
                  </a:lnTo>
                  <a:lnTo>
                    <a:pt x="9825314" y="8679880"/>
                  </a:lnTo>
                  <a:lnTo>
                    <a:pt x="461862" y="8679880"/>
                  </a:lnTo>
                  <a:lnTo>
                    <a:pt x="461862" y="8615380"/>
                  </a:lnTo>
                  <a:lnTo>
                    <a:pt x="461862" y="8679880"/>
                  </a:lnTo>
                  <a:cubicBezTo>
                    <a:pt x="206978" y="8679880"/>
                    <a:pt x="0" y="8035838"/>
                    <a:pt x="0" y="7239898"/>
                  </a:cubicBezTo>
                  <a:lnTo>
                    <a:pt x="0" y="1439982"/>
                  </a:lnTo>
                  <a:lnTo>
                    <a:pt x="20473" y="1439982"/>
                  </a:lnTo>
                  <a:lnTo>
                    <a:pt x="0" y="1439982"/>
                  </a:lnTo>
                  <a:moveTo>
                    <a:pt x="40945" y="1439982"/>
                  </a:moveTo>
                  <a:lnTo>
                    <a:pt x="40945" y="7239898"/>
                  </a:lnTo>
                  <a:lnTo>
                    <a:pt x="20473" y="7239898"/>
                  </a:lnTo>
                  <a:lnTo>
                    <a:pt x="40945" y="7239898"/>
                  </a:lnTo>
                  <a:cubicBezTo>
                    <a:pt x="40945" y="7963276"/>
                    <a:pt x="229191" y="8550878"/>
                    <a:pt x="461862" y="8550878"/>
                  </a:cubicBezTo>
                  <a:lnTo>
                    <a:pt x="9825314" y="8550878"/>
                  </a:lnTo>
                  <a:cubicBezTo>
                    <a:pt x="10057985" y="8550878"/>
                    <a:pt x="10246231" y="7963276"/>
                    <a:pt x="10246231" y="7239898"/>
                  </a:cubicBezTo>
                  <a:lnTo>
                    <a:pt x="10246231" y="1439982"/>
                  </a:lnTo>
                  <a:cubicBezTo>
                    <a:pt x="10246231" y="716604"/>
                    <a:pt x="10057986" y="129002"/>
                    <a:pt x="9825314" y="129002"/>
                  </a:cubicBezTo>
                  <a:lnTo>
                    <a:pt x="461862" y="129002"/>
                  </a:lnTo>
                  <a:lnTo>
                    <a:pt x="461862" y="64501"/>
                  </a:lnTo>
                  <a:lnTo>
                    <a:pt x="461862" y="129002"/>
                  </a:lnTo>
                  <a:cubicBezTo>
                    <a:pt x="229191" y="129002"/>
                    <a:pt x="40945" y="716604"/>
                    <a:pt x="40945" y="1439982"/>
                  </a:cubicBezTo>
                  <a:close/>
                </a:path>
              </a:pathLst>
            </a:custGeom>
            <a:solidFill>
              <a:srgbClr val="46ACC7"/>
            </a:solidFill>
          </p:spPr>
        </p:sp>
      </p:grpSp>
      <p:sp>
        <p:nvSpPr>
          <p:cNvPr id="6" name="TextBox 6"/>
          <p:cNvSpPr txBox="1"/>
          <p:nvPr/>
        </p:nvSpPr>
        <p:spPr>
          <a:xfrm>
            <a:off x="2011594" y="2126176"/>
            <a:ext cx="5742985" cy="1362075"/>
          </a:xfrm>
          <a:prstGeom prst="rect">
            <a:avLst/>
          </a:prstGeom>
        </p:spPr>
        <p:txBody>
          <a:bodyPr lIns="0" tIns="0" rIns="0" bIns="0" rtlCol="0" anchor="t">
            <a:spAutoFit/>
          </a:bodyPr>
          <a:lstStyle/>
          <a:p>
            <a:pPr algn="ctr" rtl="1">
              <a:lnSpc>
                <a:spcPts val="6000"/>
              </a:lnSpc>
            </a:pPr>
            <a:r>
              <a:rPr lang="he-IL" sz="5000">
                <a:solidFill>
                  <a:srgbClr val="1194B7"/>
                </a:solidFill>
                <a:latin typeface="Luizi Rounded"/>
                <a:ea typeface="Luizi Rounded"/>
                <a:cs typeface="Luizi Rounded"/>
                <a:sym typeface="Luizi Rounded"/>
                <a:rtl/>
              </a:rPr>
              <a:t>ילד גיבור</a:t>
            </a:r>
          </a:p>
          <a:p>
            <a:pPr algn="ctr" rtl="1">
              <a:lnSpc>
                <a:spcPts val="4200"/>
              </a:lnSpc>
            </a:pPr>
            <a:r>
              <a:rPr lang="he-IL" sz="3500">
                <a:solidFill>
                  <a:srgbClr val="000000"/>
                </a:solidFill>
                <a:latin typeface="Heebo Light"/>
                <a:ea typeface="Heebo Light"/>
                <a:cs typeface="Heebo Light"/>
                <a:sym typeface="Heebo Light"/>
                <a:rtl/>
              </a:rPr>
              <a:t>לזכרו של ענר שפירא</a:t>
            </a:r>
          </a:p>
        </p:txBody>
      </p:sp>
      <p:sp>
        <p:nvSpPr>
          <p:cNvPr id="7" name="TextBox 7"/>
          <p:cNvSpPr txBox="1"/>
          <p:nvPr/>
        </p:nvSpPr>
        <p:spPr>
          <a:xfrm>
            <a:off x="1650147" y="3711046"/>
            <a:ext cx="6465880" cy="3847207"/>
          </a:xfrm>
          <a:prstGeom prst="rect">
            <a:avLst/>
          </a:prstGeom>
        </p:spPr>
        <p:txBody>
          <a:bodyPr lIns="0" tIns="0" rIns="0" bIns="0" rtlCol="0" anchor="t">
            <a:spAutoFit/>
          </a:bodyPr>
          <a:lstStyle/>
          <a:p>
            <a:pPr algn="ctr" rtl="1">
              <a:lnSpc>
                <a:spcPts val="2999"/>
              </a:lnSpc>
            </a:pPr>
            <a:r>
              <a:rPr lang="he-IL" sz="2499" b="1" dirty="0">
                <a:solidFill>
                  <a:srgbClr val="000000"/>
                </a:solidFill>
                <a:latin typeface="Heebo Bold"/>
                <a:ea typeface="Heebo Bold"/>
                <a:cs typeface="Heebo Bold"/>
                <a:sym typeface="Heebo Bold"/>
                <a:rtl/>
              </a:rPr>
              <a:t>מהות הגבורה</a:t>
            </a:r>
          </a:p>
          <a:p>
            <a:pPr algn="ctr" rtl="1">
              <a:lnSpc>
                <a:spcPts val="2999"/>
              </a:lnSpc>
            </a:pPr>
            <a:r>
              <a:rPr lang="he-IL" sz="2499" dirty="0">
                <a:solidFill>
                  <a:srgbClr val="000000"/>
                </a:solidFill>
                <a:latin typeface="Heebo Light"/>
                <a:ea typeface="Heebo Light"/>
                <a:cs typeface="Heebo Light"/>
                <a:sym typeface="Heebo Light"/>
                <a:rtl/>
              </a:rPr>
              <a:t>אנחנו עם שמגדל את ילדיו להיות לוחמים וגם אמנים. </a:t>
            </a:r>
          </a:p>
          <a:p>
            <a:pPr algn="ctr" rtl="1">
              <a:lnSpc>
                <a:spcPts val="2999"/>
              </a:lnSpc>
            </a:pPr>
            <a:r>
              <a:rPr lang="he-IL" sz="2499" dirty="0">
                <a:solidFill>
                  <a:srgbClr val="000000"/>
                </a:solidFill>
                <a:latin typeface="Heebo Light"/>
                <a:ea typeface="Heebo Light"/>
                <a:cs typeface="Heebo Light"/>
                <a:sym typeface="Heebo Light"/>
                <a:rtl/>
              </a:rPr>
              <a:t>אנחנו נלחמים למען עולם טוב יותר, שאנחנו יוצרים, זה העם שלנו. </a:t>
            </a:r>
            <a:r>
              <a:rPr lang="he-IL" sz="2499" dirty="0" err="1">
                <a:solidFill>
                  <a:srgbClr val="000000"/>
                </a:solidFill>
                <a:latin typeface="Heebo Light"/>
                <a:ea typeface="Heebo Light"/>
                <a:cs typeface="Heebo Light"/>
                <a:sym typeface="Heebo Light"/>
                <a:rtl/>
              </a:rPr>
              <a:t>ענר</a:t>
            </a:r>
            <a:r>
              <a:rPr lang="he-IL" sz="2499" dirty="0">
                <a:solidFill>
                  <a:srgbClr val="000000"/>
                </a:solidFill>
                <a:latin typeface="Heebo Light"/>
                <a:ea typeface="Heebo Light"/>
                <a:cs typeface="Heebo Light"/>
                <a:sym typeface="Heebo Light"/>
                <a:rtl/>
              </a:rPr>
              <a:t> היה מוזיקאי, צייר ולוחם, סמל של העם, של אהבה ומוזיקה, של לוחמים אדירים, של אנושיות ייחודית </a:t>
            </a:r>
            <a:r>
              <a:rPr lang="he-IL" sz="2499" dirty="0" err="1">
                <a:solidFill>
                  <a:srgbClr val="000000"/>
                </a:solidFill>
                <a:latin typeface="Heebo Light"/>
                <a:ea typeface="Heebo Light"/>
                <a:cs typeface="Heebo Light"/>
                <a:sym typeface="Heebo Light"/>
                <a:rtl/>
              </a:rPr>
              <a:t>ונשגבת</a:t>
            </a:r>
            <a:r>
              <a:rPr lang="he-IL" sz="2499" dirty="0">
                <a:solidFill>
                  <a:srgbClr val="000000"/>
                </a:solidFill>
                <a:latin typeface="Heebo Light"/>
                <a:ea typeface="Heebo Light"/>
                <a:cs typeface="Heebo Light"/>
                <a:sym typeface="Heebo Light"/>
                <a:rtl/>
              </a:rPr>
              <a:t>.</a:t>
            </a:r>
          </a:p>
          <a:p>
            <a:pPr algn="ctr" rtl="1">
              <a:lnSpc>
                <a:spcPts val="2999"/>
              </a:lnSpc>
            </a:pPr>
            <a:endParaRPr lang="he-IL" sz="2499" dirty="0">
              <a:solidFill>
                <a:srgbClr val="000000"/>
              </a:solidFill>
              <a:latin typeface="Heebo Light"/>
              <a:ea typeface="Heebo Light"/>
              <a:cs typeface="Heebo Light"/>
              <a:sym typeface="Heebo Light"/>
              <a:rtl/>
            </a:endParaRPr>
          </a:p>
          <a:p>
            <a:pPr algn="ctr" rtl="1">
              <a:lnSpc>
                <a:spcPts val="2999"/>
              </a:lnSpc>
            </a:pPr>
            <a:r>
              <a:rPr lang="he-IL" sz="2499" dirty="0">
                <a:solidFill>
                  <a:srgbClr val="000000"/>
                </a:solidFill>
                <a:latin typeface="Heebo Light"/>
                <a:ea typeface="Heebo Light"/>
                <a:cs typeface="Heebo Light"/>
                <a:sym typeface="Heebo Light"/>
                <a:rtl/>
              </a:rPr>
              <a:t>הילדים שלנו מתגלים להיות כל כך הרבה יותר ממה שדמיינו. קראו להם "דור </a:t>
            </a:r>
            <a:r>
              <a:rPr lang="he-IL" sz="2499" dirty="0" err="1">
                <a:solidFill>
                  <a:srgbClr val="000000"/>
                </a:solidFill>
                <a:latin typeface="Heebo Light"/>
                <a:ea typeface="Heebo Light"/>
                <a:cs typeface="Heebo Light"/>
                <a:sym typeface="Heebo Light"/>
                <a:rtl/>
              </a:rPr>
              <a:t>הטיקטוק</a:t>
            </a:r>
            <a:r>
              <a:rPr lang="he-IL" sz="2499" dirty="0">
                <a:solidFill>
                  <a:srgbClr val="000000"/>
                </a:solidFill>
                <a:latin typeface="Heebo Light"/>
                <a:ea typeface="Heebo Light"/>
                <a:cs typeface="Heebo Light"/>
                <a:sym typeface="Heebo Light"/>
                <a:rtl/>
              </a:rPr>
              <a:t>" בזלזול מסוים, אבל הדור הצעיר של היום, אתם הגיבורים שלנו.</a:t>
            </a: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0" name="Group 10"/>
            <p:cNvGrpSpPr/>
            <p:nvPr/>
          </p:nvGrpSpPr>
          <p:grpSpPr>
            <a:xfrm>
              <a:off x="16571268" y="0"/>
              <a:ext cx="4735616" cy="1365282"/>
              <a:chOff x="0" y="0"/>
              <a:chExt cx="947713" cy="273226"/>
            </a:xfrm>
          </p:grpSpPr>
          <p:sp>
            <p:nvSpPr>
              <p:cNvPr id="11" name="Freeform 11"/>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8101569" cy="2242196"/>
          </a:xfrm>
          <a:custGeom>
            <a:avLst/>
            <a:gdLst/>
            <a:ahLst/>
            <a:cxnLst/>
            <a:rect l="l" t="t" r="r" b="b"/>
            <a:pathLst>
              <a:path w="8101569" h="2242196">
                <a:moveTo>
                  <a:pt x="8101569" y="0"/>
                </a:moveTo>
                <a:lnTo>
                  <a:pt x="0" y="0"/>
                </a:lnTo>
                <a:lnTo>
                  <a:pt x="0" y="2242196"/>
                </a:lnTo>
                <a:lnTo>
                  <a:pt x="8101569" y="2242196"/>
                </a:lnTo>
                <a:lnTo>
                  <a:pt x="8101569" y="0"/>
                </a:lnTo>
                <a:close/>
              </a:path>
            </a:pathLst>
          </a:custGeom>
          <a:blipFill>
            <a:blip r:embed="rId2"/>
            <a:stretch>
              <a:fillRect l="-57454" t="-808763" r="-17811" b="-4110"/>
            </a:stretch>
          </a:blipFill>
        </p:spPr>
      </p:sp>
      <p:sp>
        <p:nvSpPr>
          <p:cNvPr id="3" name="Freeform 3"/>
          <p:cNvSpPr/>
          <p:nvPr/>
        </p:nvSpPr>
        <p:spPr>
          <a:xfrm>
            <a:off x="0" y="2050556"/>
            <a:ext cx="8101569" cy="7876010"/>
          </a:xfrm>
          <a:custGeom>
            <a:avLst/>
            <a:gdLst/>
            <a:ahLst/>
            <a:cxnLst/>
            <a:rect l="l" t="t" r="r" b="b"/>
            <a:pathLst>
              <a:path w="8101569" h="7876010">
                <a:moveTo>
                  <a:pt x="0" y="0"/>
                </a:moveTo>
                <a:lnTo>
                  <a:pt x="8101569" y="0"/>
                </a:lnTo>
                <a:lnTo>
                  <a:pt x="8101569" y="7876010"/>
                </a:lnTo>
                <a:lnTo>
                  <a:pt x="0" y="7876010"/>
                </a:lnTo>
                <a:lnTo>
                  <a:pt x="0" y="0"/>
                </a:lnTo>
                <a:close/>
              </a:path>
            </a:pathLst>
          </a:custGeom>
          <a:blipFill>
            <a:blip r:embed="rId2"/>
            <a:stretch>
              <a:fillRect l="-6452" r="-68813" b="-159882"/>
            </a:stretch>
          </a:blipFill>
        </p:spPr>
      </p:sp>
      <p:sp>
        <p:nvSpPr>
          <p:cNvPr id="4" name="Freeform 4"/>
          <p:cNvSpPr/>
          <p:nvPr/>
        </p:nvSpPr>
        <p:spPr>
          <a:xfrm>
            <a:off x="8412574" y="3787898"/>
            <a:ext cx="8846726" cy="26863"/>
          </a:xfrm>
          <a:custGeom>
            <a:avLst/>
            <a:gdLst/>
            <a:ahLst/>
            <a:cxnLst/>
            <a:rect l="l" t="t" r="r" b="b"/>
            <a:pathLst>
              <a:path w="8846726" h="26863">
                <a:moveTo>
                  <a:pt x="0" y="0"/>
                </a:moveTo>
                <a:lnTo>
                  <a:pt x="8846726" y="0"/>
                </a:lnTo>
                <a:lnTo>
                  <a:pt x="8846726" y="26863"/>
                </a:lnTo>
                <a:lnTo>
                  <a:pt x="0" y="26863"/>
                </a:lnTo>
                <a:lnTo>
                  <a:pt x="0" y="0"/>
                </a:lnTo>
                <a:close/>
              </a:path>
            </a:pathLst>
          </a:custGeom>
          <a:blipFill>
            <a:blip r:embed="rId3"/>
            <a:stretch>
              <a:fillRect/>
            </a:stretch>
          </a:blipFill>
        </p:spPr>
      </p:sp>
      <p:sp>
        <p:nvSpPr>
          <p:cNvPr id="5" name="TextBox 5"/>
          <p:cNvSpPr txBox="1"/>
          <p:nvPr/>
        </p:nvSpPr>
        <p:spPr>
          <a:xfrm>
            <a:off x="11460463" y="1438398"/>
            <a:ext cx="2806004" cy="1073150"/>
          </a:xfrm>
          <a:prstGeom prst="rect">
            <a:avLst/>
          </a:prstGeom>
        </p:spPr>
        <p:txBody>
          <a:bodyPr lIns="0" tIns="0" rIns="0" bIns="0" rtlCol="0" anchor="t">
            <a:spAutoFit/>
          </a:bodyPr>
          <a:lstStyle/>
          <a:p>
            <a:pPr algn="ctr" rtl="1">
              <a:lnSpc>
                <a:spcPts val="8125"/>
              </a:lnSpc>
            </a:pPr>
            <a:r>
              <a:rPr lang="he-IL" sz="6500">
                <a:solidFill>
                  <a:srgbClr val="1194B7"/>
                </a:solidFill>
                <a:latin typeface="Luizi Rounded"/>
                <a:ea typeface="Luizi Rounded"/>
                <a:cs typeface="Luizi Rounded"/>
                <a:sym typeface="Luizi Rounded"/>
                <a:rtl/>
              </a:rPr>
              <a:t>מי האדם</a:t>
            </a:r>
          </a:p>
        </p:txBody>
      </p:sp>
      <p:sp>
        <p:nvSpPr>
          <p:cNvPr id="6" name="TextBox 6"/>
          <p:cNvSpPr txBox="1"/>
          <p:nvPr/>
        </p:nvSpPr>
        <p:spPr>
          <a:xfrm>
            <a:off x="12547999" y="1005286"/>
            <a:ext cx="136453" cy="866224"/>
          </a:xfrm>
          <a:prstGeom prst="rect">
            <a:avLst/>
          </a:prstGeom>
        </p:spPr>
        <p:txBody>
          <a:bodyPr lIns="0" tIns="0" rIns="0" bIns="0" rtlCol="0" anchor="t">
            <a:spAutoFit/>
          </a:bodyPr>
          <a:lstStyle/>
          <a:p>
            <a:pPr algn="l">
              <a:lnSpc>
                <a:spcPts val="7015"/>
              </a:lnSpc>
            </a:pPr>
            <a:r>
              <a:rPr lang="en-US" sz="4317">
                <a:solidFill>
                  <a:srgbClr val="000000"/>
                </a:solidFill>
                <a:latin typeface="Heebo Light"/>
                <a:ea typeface="Heebo Light"/>
                <a:cs typeface="Heebo Light"/>
                <a:sym typeface="Heebo Light"/>
              </a:rPr>
              <a:t> </a:t>
            </a:r>
          </a:p>
        </p:txBody>
      </p:sp>
      <p:sp>
        <p:nvSpPr>
          <p:cNvPr id="7" name="TextBox 7"/>
          <p:cNvSpPr txBox="1"/>
          <p:nvPr/>
        </p:nvSpPr>
        <p:spPr>
          <a:xfrm>
            <a:off x="10065248" y="2425823"/>
            <a:ext cx="5238410" cy="771525"/>
          </a:xfrm>
          <a:prstGeom prst="rect">
            <a:avLst/>
          </a:prstGeom>
        </p:spPr>
        <p:txBody>
          <a:bodyPr lIns="0" tIns="0" rIns="0" bIns="0" rtlCol="0" anchor="t">
            <a:spAutoFit/>
          </a:bodyPr>
          <a:lstStyle/>
          <a:p>
            <a:pPr algn="ctr" rtl="1">
              <a:lnSpc>
                <a:spcPts val="6299"/>
              </a:lnSpc>
            </a:pPr>
            <a:r>
              <a:rPr lang="he-IL" sz="4500">
                <a:solidFill>
                  <a:srgbClr val="000000"/>
                </a:solidFill>
                <a:latin typeface="Heebo Light"/>
                <a:ea typeface="Heebo Light"/>
                <a:cs typeface="Heebo Light"/>
                <a:sym typeface="Heebo Light"/>
                <a:rtl/>
              </a:rPr>
              <a:t> לזכרו של בן שמעוני</a:t>
            </a:r>
          </a:p>
        </p:txBody>
      </p:sp>
      <p:sp>
        <p:nvSpPr>
          <p:cNvPr id="8" name="TextBox 8"/>
          <p:cNvSpPr txBox="1"/>
          <p:nvPr/>
        </p:nvSpPr>
        <p:spPr>
          <a:xfrm>
            <a:off x="9228343" y="4538661"/>
            <a:ext cx="6912220" cy="2619375"/>
          </a:xfrm>
          <a:prstGeom prst="rect">
            <a:avLst/>
          </a:prstGeom>
        </p:spPr>
        <p:txBody>
          <a:bodyPr lIns="0" tIns="0" rIns="0" bIns="0" rtlCol="0" anchor="t">
            <a:spAutoFit/>
          </a:bodyPr>
          <a:lstStyle/>
          <a:p>
            <a:pPr algn="ctr" rtl="1">
              <a:lnSpc>
                <a:spcPts val="4138"/>
              </a:lnSpc>
            </a:pPr>
            <a:r>
              <a:rPr lang="he-IL" sz="3448" b="1">
                <a:solidFill>
                  <a:srgbClr val="000000"/>
                </a:solidFill>
                <a:latin typeface="Heebo Bold"/>
                <a:ea typeface="Heebo Bold"/>
                <a:cs typeface="Heebo Bold"/>
                <a:sym typeface="Heebo Bold"/>
                <a:rtl/>
              </a:rPr>
              <a:t>סיפור:</a:t>
            </a:r>
          </a:p>
          <a:p>
            <a:pPr algn="ctr" rtl="1">
              <a:lnSpc>
                <a:spcPts val="4138"/>
              </a:lnSpc>
            </a:pPr>
            <a:r>
              <a:rPr lang="he-IL" sz="3448">
                <a:solidFill>
                  <a:srgbClr val="000000"/>
                </a:solidFill>
                <a:latin typeface="Heebo Light"/>
                <a:ea typeface="Heebo Light"/>
                <a:cs typeface="Heebo Light"/>
                <a:sym typeface="Heebo Light"/>
                <a:rtl/>
              </a:rPr>
              <a:t>למרות שהצליח להימלט מנובה תוך הצלת אנשים, בן החליט לחזור אל הגיהינום - כדי להציל אחרים. </a:t>
            </a:r>
          </a:p>
          <a:p>
            <a:pPr algn="ctr" rtl="1">
              <a:lnSpc>
                <a:spcPts val="4138"/>
              </a:lnSpc>
            </a:pPr>
            <a:r>
              <a:rPr lang="he-IL" sz="3448">
                <a:solidFill>
                  <a:srgbClr val="000000"/>
                </a:solidFill>
                <a:latin typeface="Heebo Light"/>
                <a:ea typeface="Heebo Light"/>
                <a:cs typeface="Heebo Light"/>
                <a:sym typeface="Heebo Light"/>
                <a:rtl/>
              </a:rPr>
              <a:t>הוא נסע שוב ושוב והציל </a:t>
            </a:r>
            <a:r>
              <a:rPr lang="en-US" sz="3448">
                <a:solidFill>
                  <a:srgbClr val="000000"/>
                </a:solidFill>
                <a:latin typeface="Heebo Light"/>
                <a:ea typeface="Heebo Light"/>
                <a:cs typeface="Heebo Light"/>
                <a:sym typeface="Heebo Light"/>
              </a:rPr>
              <a:t>13</a:t>
            </a:r>
            <a:r>
              <a:rPr lang="he-IL" sz="3448">
                <a:solidFill>
                  <a:srgbClr val="000000"/>
                </a:solidFill>
                <a:latin typeface="Heebo Light"/>
                <a:ea typeface="Heebo Light"/>
                <a:cs typeface="Heebo Light"/>
                <a:sym typeface="Heebo Light"/>
                <a:rtl/>
              </a:rPr>
              <a:t> אנשים.</a:t>
            </a:r>
          </a:p>
        </p:txBody>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a:stretch>
                <a:fillRect l="-186810" t="-1631" r="-934465"/>
              </a:stretch>
            </a:blipFill>
          </p:spPr>
        </p:sp>
        <p:grpSp>
          <p:nvGrpSpPr>
            <p:cNvPr id="11" name="Group 11"/>
            <p:cNvGrpSpPr/>
            <p:nvPr/>
          </p:nvGrpSpPr>
          <p:grpSpPr>
            <a:xfrm>
              <a:off x="16571268" y="0"/>
              <a:ext cx="4735616" cy="1365282"/>
              <a:chOff x="0" y="0"/>
              <a:chExt cx="947713" cy="273226"/>
            </a:xfrm>
          </p:grpSpPr>
          <p:sp>
            <p:nvSpPr>
              <p:cNvPr id="12" name="Freeform 12"/>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מדיה מקוונת 12" title="גלעד שגב - מי האדם (פרויקט גיבורים) | Gilad Segev - Who Is The Man (Project Heroes)">
            <a:hlinkClick r:id="" action="ppaction://media"/>
            <a:extLst>
              <a:ext uri="{FF2B5EF4-FFF2-40B4-BE49-F238E27FC236}">
                <a16:creationId xmlns:a16="http://schemas.microsoft.com/office/drawing/2014/main" id="{E3238757-FC2F-6549-7C66-020EDE56CF85}"/>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38" t="-141725" r="-4794" b="-28347"/>
            </a:stretch>
          </a:blipFill>
        </p:spPr>
      </p:sp>
      <p:sp>
        <p:nvSpPr>
          <p:cNvPr id="3" name="TextBox 3"/>
          <p:cNvSpPr txBox="1"/>
          <p:nvPr/>
        </p:nvSpPr>
        <p:spPr>
          <a:xfrm>
            <a:off x="5198571" y="1121115"/>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grpSp>
        <p:nvGrpSpPr>
          <p:cNvPr id="4" name="Group 4"/>
          <p:cNvGrpSpPr/>
          <p:nvPr/>
        </p:nvGrpSpPr>
        <p:grpSpPr>
          <a:xfrm rot="-10800000">
            <a:off x="1028700" y="1613232"/>
            <a:ext cx="6885042" cy="6098481"/>
            <a:chOff x="0" y="0"/>
            <a:chExt cx="9180056" cy="8131308"/>
          </a:xfrm>
        </p:grpSpPr>
        <p:sp>
          <p:nvSpPr>
            <p:cNvPr id="5" name="Freeform 5"/>
            <p:cNvSpPr/>
            <p:nvPr/>
          </p:nvSpPr>
          <p:spPr>
            <a:xfrm>
              <a:off x="18269" y="60424"/>
              <a:ext cx="9143529" cy="8010439"/>
            </a:xfrm>
            <a:custGeom>
              <a:avLst/>
              <a:gdLst/>
              <a:ahLst/>
              <a:cxnLst/>
              <a:rect l="l" t="t" r="r" b="b"/>
              <a:pathLst>
                <a:path w="9143529" h="8010439">
                  <a:moveTo>
                    <a:pt x="0" y="1288547"/>
                  </a:moveTo>
                  <a:cubicBezTo>
                    <a:pt x="0" y="577052"/>
                    <a:pt x="176391" y="0"/>
                    <a:pt x="393887" y="0"/>
                  </a:cubicBezTo>
                  <a:lnTo>
                    <a:pt x="8749642" y="0"/>
                  </a:lnTo>
                  <a:cubicBezTo>
                    <a:pt x="8967230" y="0"/>
                    <a:pt x="9143529" y="577052"/>
                    <a:pt x="9143529" y="1288547"/>
                  </a:cubicBezTo>
                  <a:lnTo>
                    <a:pt x="9143529" y="6721892"/>
                  </a:lnTo>
                  <a:cubicBezTo>
                    <a:pt x="9143529" y="7433690"/>
                    <a:pt x="8967138" y="8010439"/>
                    <a:pt x="8749642" y="8010439"/>
                  </a:cubicBezTo>
                  <a:lnTo>
                    <a:pt x="393887" y="8010439"/>
                  </a:lnTo>
                  <a:cubicBezTo>
                    <a:pt x="176391" y="8010439"/>
                    <a:pt x="0" y="7433690"/>
                    <a:pt x="0" y="6721892"/>
                  </a:cubicBezTo>
                  <a:close/>
                </a:path>
              </a:pathLst>
            </a:custGeom>
            <a:solidFill>
              <a:srgbClr val="FFFFFF"/>
            </a:solidFill>
          </p:spPr>
        </p:sp>
        <p:sp>
          <p:nvSpPr>
            <p:cNvPr id="6" name="Freeform 6"/>
            <p:cNvSpPr/>
            <p:nvPr/>
          </p:nvSpPr>
          <p:spPr>
            <a:xfrm>
              <a:off x="0" y="0"/>
              <a:ext cx="9180071" cy="8131287"/>
            </a:xfrm>
            <a:custGeom>
              <a:avLst/>
              <a:gdLst/>
              <a:ahLst/>
              <a:cxnLst/>
              <a:rect l="l" t="t" r="r" b="b"/>
              <a:pathLst>
                <a:path w="9180071" h="8131287">
                  <a:moveTo>
                    <a:pt x="0" y="1348971"/>
                  </a:moveTo>
                  <a:cubicBezTo>
                    <a:pt x="0" y="603336"/>
                    <a:pt x="184703" y="0"/>
                    <a:pt x="412156" y="0"/>
                  </a:cubicBezTo>
                  <a:lnTo>
                    <a:pt x="8767911" y="0"/>
                  </a:lnTo>
                  <a:lnTo>
                    <a:pt x="8767911" y="60424"/>
                  </a:lnTo>
                  <a:lnTo>
                    <a:pt x="8767911" y="0"/>
                  </a:lnTo>
                  <a:cubicBezTo>
                    <a:pt x="8995365" y="0"/>
                    <a:pt x="9180071" y="603336"/>
                    <a:pt x="9180071" y="1348971"/>
                  </a:cubicBezTo>
                  <a:lnTo>
                    <a:pt x="9161798" y="1348971"/>
                  </a:lnTo>
                  <a:lnTo>
                    <a:pt x="9180071" y="1348971"/>
                  </a:lnTo>
                  <a:lnTo>
                    <a:pt x="9180071" y="6782316"/>
                  </a:lnTo>
                  <a:lnTo>
                    <a:pt x="9161798" y="6782316"/>
                  </a:lnTo>
                  <a:lnTo>
                    <a:pt x="9180071" y="6782316"/>
                  </a:lnTo>
                  <a:cubicBezTo>
                    <a:pt x="9180071" y="7527951"/>
                    <a:pt x="8995365" y="8131287"/>
                    <a:pt x="8767911" y="8131287"/>
                  </a:cubicBezTo>
                  <a:lnTo>
                    <a:pt x="8767911" y="8070863"/>
                  </a:lnTo>
                  <a:lnTo>
                    <a:pt x="8767911" y="8131287"/>
                  </a:lnTo>
                  <a:lnTo>
                    <a:pt x="412156" y="8131287"/>
                  </a:lnTo>
                  <a:lnTo>
                    <a:pt x="412156" y="8070863"/>
                  </a:lnTo>
                  <a:lnTo>
                    <a:pt x="412156" y="8131287"/>
                  </a:lnTo>
                  <a:cubicBezTo>
                    <a:pt x="184703" y="8131287"/>
                    <a:pt x="0" y="7527951"/>
                    <a:pt x="0" y="6782316"/>
                  </a:cubicBezTo>
                  <a:lnTo>
                    <a:pt x="0" y="1348971"/>
                  </a:lnTo>
                  <a:lnTo>
                    <a:pt x="18269" y="1348971"/>
                  </a:lnTo>
                  <a:lnTo>
                    <a:pt x="0" y="1348971"/>
                  </a:lnTo>
                  <a:moveTo>
                    <a:pt x="36539" y="1348971"/>
                  </a:moveTo>
                  <a:lnTo>
                    <a:pt x="36539" y="6782316"/>
                  </a:lnTo>
                  <a:lnTo>
                    <a:pt x="18269" y="6782316"/>
                  </a:lnTo>
                  <a:lnTo>
                    <a:pt x="36539" y="6782316"/>
                  </a:lnTo>
                  <a:cubicBezTo>
                    <a:pt x="36539" y="7459974"/>
                    <a:pt x="204525" y="8010439"/>
                    <a:pt x="412156" y="8010439"/>
                  </a:cubicBezTo>
                  <a:lnTo>
                    <a:pt x="8767911" y="8010439"/>
                  </a:lnTo>
                  <a:cubicBezTo>
                    <a:pt x="8975542" y="8010439"/>
                    <a:pt x="9143529" y="7459974"/>
                    <a:pt x="9143529" y="6782316"/>
                  </a:cubicBezTo>
                  <a:lnTo>
                    <a:pt x="9143529" y="1348971"/>
                  </a:lnTo>
                  <a:cubicBezTo>
                    <a:pt x="9143529" y="671313"/>
                    <a:pt x="8975543" y="120848"/>
                    <a:pt x="8767911" y="120848"/>
                  </a:cubicBezTo>
                  <a:lnTo>
                    <a:pt x="412156" y="120848"/>
                  </a:lnTo>
                  <a:lnTo>
                    <a:pt x="412156" y="60424"/>
                  </a:lnTo>
                  <a:lnTo>
                    <a:pt x="412156" y="120848"/>
                  </a:lnTo>
                  <a:cubicBezTo>
                    <a:pt x="204525" y="120848"/>
                    <a:pt x="36539" y="671313"/>
                    <a:pt x="36539" y="1348971"/>
                  </a:cubicBezTo>
                  <a:close/>
                </a:path>
              </a:pathLst>
            </a:custGeom>
            <a:solidFill>
              <a:srgbClr val="46ACC7"/>
            </a:solidFill>
          </p:spPr>
        </p:sp>
      </p:grpSp>
      <p:sp>
        <p:nvSpPr>
          <p:cNvPr id="7" name="TextBox 7"/>
          <p:cNvSpPr txBox="1"/>
          <p:nvPr/>
        </p:nvSpPr>
        <p:spPr>
          <a:xfrm>
            <a:off x="1655873" y="3782848"/>
            <a:ext cx="5630696" cy="3276600"/>
          </a:xfrm>
          <a:prstGeom prst="rect">
            <a:avLst/>
          </a:prstGeom>
        </p:spPr>
        <p:txBody>
          <a:bodyPr lIns="0" tIns="0" rIns="0" bIns="0" rtlCol="0" anchor="t">
            <a:spAutoFit/>
          </a:bodyPr>
          <a:lstStyle/>
          <a:p>
            <a:pPr algn="ctr" rtl="1">
              <a:lnSpc>
                <a:spcPts val="3240"/>
              </a:lnSpc>
            </a:pPr>
            <a:r>
              <a:rPr lang="he-IL" sz="2700" b="1" dirty="0">
                <a:solidFill>
                  <a:srgbClr val="000000"/>
                </a:solidFill>
                <a:latin typeface="Heebo Bold"/>
                <a:ea typeface="Heebo Bold"/>
                <a:cs typeface="Heebo Bold"/>
                <a:sym typeface="Heebo Bold"/>
                <a:rtl/>
              </a:rPr>
              <a:t>מהות הגבורה</a:t>
            </a:r>
          </a:p>
          <a:p>
            <a:pPr algn="ctr" rtl="1">
              <a:lnSpc>
                <a:spcPts val="3240"/>
              </a:lnSpc>
            </a:pPr>
            <a:r>
              <a:rPr lang="he-IL" sz="2700" dirty="0">
                <a:solidFill>
                  <a:srgbClr val="000000"/>
                </a:solidFill>
                <a:latin typeface="Heebo Light"/>
                <a:ea typeface="Heebo Light"/>
                <a:cs typeface="Heebo Light"/>
                <a:sym typeface="Heebo Light"/>
                <a:rtl/>
              </a:rPr>
              <a:t>מי האיש שמחליט לעשות מעשה כזה? </a:t>
            </a:r>
          </a:p>
          <a:p>
            <a:pPr algn="ctr" rtl="1">
              <a:lnSpc>
                <a:spcPts val="3240"/>
              </a:lnSpc>
            </a:pPr>
            <a:r>
              <a:rPr lang="he-IL" sz="2700" dirty="0">
                <a:solidFill>
                  <a:srgbClr val="000000"/>
                </a:solidFill>
                <a:latin typeface="Heebo Light"/>
                <a:ea typeface="Heebo Light"/>
                <a:cs typeface="Heebo Light"/>
                <a:sym typeface="Heebo Light"/>
                <a:rtl/>
              </a:rPr>
              <a:t>נגד האינסטינקט של השימור העצמי, למרות בקשות המשפחה. מי האיש שאחרי שהצליח להימלט </a:t>
            </a:r>
            <a:r>
              <a:rPr lang="he-IL" sz="2700" dirty="0" err="1">
                <a:solidFill>
                  <a:srgbClr val="000000"/>
                </a:solidFill>
                <a:latin typeface="Heebo Light"/>
                <a:ea typeface="Heebo Light"/>
                <a:cs typeface="Heebo Light"/>
                <a:sym typeface="Heebo Light"/>
                <a:rtl/>
              </a:rPr>
              <a:t>מהגיהנום</a:t>
            </a:r>
            <a:r>
              <a:rPr lang="he-IL" sz="2700" dirty="0">
                <a:solidFill>
                  <a:srgbClr val="000000"/>
                </a:solidFill>
                <a:latin typeface="Heebo Light"/>
                <a:ea typeface="Heebo Light"/>
                <a:cs typeface="Heebo Light"/>
                <a:sym typeface="Heebo Light"/>
                <a:rtl/>
              </a:rPr>
              <a:t>, בוחר לחזור אליו שוב ושוב כדי להציל אנשים. </a:t>
            </a:r>
          </a:p>
          <a:p>
            <a:pPr algn="ctr" rtl="1">
              <a:lnSpc>
                <a:spcPts val="3240"/>
              </a:lnSpc>
            </a:pPr>
            <a:r>
              <a:rPr lang="he-IL" sz="2700" dirty="0">
                <a:solidFill>
                  <a:srgbClr val="000000"/>
                </a:solidFill>
                <a:latin typeface="Heebo Light"/>
                <a:ea typeface="Heebo Light"/>
                <a:cs typeface="Heebo Light"/>
                <a:sym typeface="Heebo Light"/>
                <a:rtl/>
              </a:rPr>
              <a:t>בן היה בחור שיצא למסיבה וסיים כאחד הגיבורים הגדולים בתולדות ישראל.</a:t>
            </a:r>
          </a:p>
        </p:txBody>
      </p:sp>
      <p:sp>
        <p:nvSpPr>
          <p:cNvPr id="8" name="TextBox 8"/>
          <p:cNvSpPr txBox="1"/>
          <p:nvPr/>
        </p:nvSpPr>
        <p:spPr>
          <a:xfrm>
            <a:off x="3428462" y="2124687"/>
            <a:ext cx="2085518" cy="844550"/>
          </a:xfrm>
          <a:prstGeom prst="rect">
            <a:avLst/>
          </a:prstGeom>
        </p:spPr>
        <p:txBody>
          <a:bodyPr lIns="0" tIns="0" rIns="0" bIns="0" rtlCol="0" anchor="t">
            <a:spAutoFit/>
          </a:bodyPr>
          <a:lstStyle/>
          <a:p>
            <a:pPr algn="ctr" rtl="1">
              <a:lnSpc>
                <a:spcPts val="6250"/>
              </a:lnSpc>
            </a:pPr>
            <a:r>
              <a:rPr lang="he-IL" sz="5000">
                <a:solidFill>
                  <a:srgbClr val="1194B7"/>
                </a:solidFill>
                <a:latin typeface="Luizi Rounded"/>
                <a:ea typeface="Luizi Rounded"/>
                <a:cs typeface="Luizi Rounded"/>
                <a:sym typeface="Luizi Rounded"/>
                <a:rtl/>
              </a:rPr>
              <a:t>מי האדם</a:t>
            </a:r>
          </a:p>
        </p:txBody>
      </p:sp>
      <p:sp>
        <p:nvSpPr>
          <p:cNvPr id="9" name="TextBox 9"/>
          <p:cNvSpPr txBox="1"/>
          <p:nvPr/>
        </p:nvSpPr>
        <p:spPr>
          <a:xfrm>
            <a:off x="2524539" y="2893037"/>
            <a:ext cx="3893365" cy="606425"/>
          </a:xfrm>
          <a:prstGeom prst="rect">
            <a:avLst/>
          </a:prstGeom>
        </p:spPr>
        <p:txBody>
          <a:bodyPr lIns="0" tIns="0" rIns="0" bIns="0" rtlCol="0" anchor="t">
            <a:spAutoFit/>
          </a:bodyPr>
          <a:lstStyle/>
          <a:p>
            <a:pPr algn="ctr" rtl="1">
              <a:lnSpc>
                <a:spcPts val="4900"/>
              </a:lnSpc>
            </a:pPr>
            <a:r>
              <a:rPr lang="he-IL" sz="3500">
                <a:solidFill>
                  <a:srgbClr val="000000"/>
                </a:solidFill>
                <a:latin typeface="Heebo Light"/>
                <a:ea typeface="Heebo Light"/>
                <a:cs typeface="Heebo Light"/>
                <a:sym typeface="Heebo Light"/>
                <a:rtl/>
              </a:rPr>
              <a:t> לזכרו של בן שמעוני</a:t>
            </a:r>
          </a:p>
        </p:txBody>
      </p:sp>
      <p:grpSp>
        <p:nvGrpSpPr>
          <p:cNvPr id="10" name="Group 10"/>
          <p:cNvGrpSpPr/>
          <p:nvPr/>
        </p:nvGrpSpPr>
        <p:grpSpPr>
          <a:xfrm>
            <a:off x="0" y="8922766"/>
            <a:ext cx="18288000" cy="1364234"/>
            <a:chOff x="0" y="0"/>
            <a:chExt cx="24384000" cy="1818978"/>
          </a:xfrm>
        </p:grpSpPr>
        <p:sp>
          <p:nvSpPr>
            <p:cNvPr id="11" name="Freeform 11"/>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2" name="Group 12"/>
            <p:cNvGrpSpPr/>
            <p:nvPr/>
          </p:nvGrpSpPr>
          <p:grpSpPr>
            <a:xfrm>
              <a:off x="16571268" y="0"/>
              <a:ext cx="4735616" cy="1365282"/>
              <a:chOff x="0" y="0"/>
              <a:chExt cx="947713" cy="273226"/>
            </a:xfrm>
          </p:grpSpPr>
          <p:sp>
            <p:nvSpPr>
              <p:cNvPr id="13" name="Freeform 13"/>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4" name="TextBox 14"/>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5" name="Freeform 15"/>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6" name="AutoShape 16"/>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7" name="TextBox 17"/>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0422375" y="0"/>
            <a:ext cx="7686150" cy="5372189"/>
          </a:xfrm>
          <a:custGeom>
            <a:avLst/>
            <a:gdLst/>
            <a:ahLst/>
            <a:cxnLst/>
            <a:rect l="l" t="t" r="r" b="b"/>
            <a:pathLst>
              <a:path w="7686150" h="5372189">
                <a:moveTo>
                  <a:pt x="7686150" y="0"/>
                </a:moveTo>
                <a:lnTo>
                  <a:pt x="0" y="0"/>
                </a:lnTo>
                <a:lnTo>
                  <a:pt x="0" y="5372189"/>
                </a:lnTo>
                <a:lnTo>
                  <a:pt x="7686150" y="5372189"/>
                </a:lnTo>
                <a:lnTo>
                  <a:pt x="7686150" y="0"/>
                </a:lnTo>
                <a:close/>
              </a:path>
            </a:pathLst>
          </a:custGeom>
          <a:blipFill>
            <a:blip r:embed="rId2"/>
            <a:stretch>
              <a:fillRect l="-6415" t="-29406" b="-17032"/>
            </a:stretch>
          </a:blipFill>
        </p:spPr>
      </p:sp>
      <p:sp>
        <p:nvSpPr>
          <p:cNvPr id="3" name="Freeform 3"/>
          <p:cNvSpPr/>
          <p:nvPr/>
        </p:nvSpPr>
        <p:spPr>
          <a:xfrm flipH="1">
            <a:off x="11640421" y="-60460"/>
            <a:ext cx="6647579" cy="6951947"/>
          </a:xfrm>
          <a:custGeom>
            <a:avLst/>
            <a:gdLst/>
            <a:ahLst/>
            <a:cxnLst/>
            <a:rect l="l" t="t" r="r" b="b"/>
            <a:pathLst>
              <a:path w="6647579" h="6951947">
                <a:moveTo>
                  <a:pt x="6647579" y="0"/>
                </a:moveTo>
                <a:lnTo>
                  <a:pt x="0" y="0"/>
                </a:lnTo>
                <a:lnTo>
                  <a:pt x="0" y="6951947"/>
                </a:lnTo>
                <a:lnTo>
                  <a:pt x="6647579" y="6951947"/>
                </a:lnTo>
                <a:lnTo>
                  <a:pt x="6647579" y="0"/>
                </a:lnTo>
                <a:close/>
              </a:path>
            </a:pathLst>
          </a:custGeom>
          <a:blipFill>
            <a:blip r:embed="rId2"/>
            <a:stretch>
              <a:fillRect l="-23040" b="-13161"/>
            </a:stretch>
          </a:blipFill>
        </p:spPr>
      </p:sp>
      <p:sp>
        <p:nvSpPr>
          <p:cNvPr id="6" name="TextBox 6"/>
          <p:cNvSpPr txBox="1"/>
          <p:nvPr/>
        </p:nvSpPr>
        <p:spPr>
          <a:xfrm>
            <a:off x="4474213" y="1232309"/>
            <a:ext cx="2806004" cy="1073150"/>
          </a:xfrm>
          <a:prstGeom prst="rect">
            <a:avLst/>
          </a:prstGeom>
        </p:spPr>
        <p:txBody>
          <a:bodyPr lIns="0" tIns="0" rIns="0" bIns="0" rtlCol="0" anchor="t">
            <a:spAutoFit/>
          </a:bodyPr>
          <a:lstStyle/>
          <a:p>
            <a:pPr algn="ctr" rtl="1">
              <a:lnSpc>
                <a:spcPts val="8125"/>
              </a:lnSpc>
            </a:pPr>
            <a:r>
              <a:rPr lang="he-IL" sz="6500">
                <a:solidFill>
                  <a:srgbClr val="1194B7"/>
                </a:solidFill>
                <a:latin typeface="Luizi Rounded"/>
                <a:ea typeface="Luizi Rounded"/>
                <a:cs typeface="Luizi Rounded"/>
                <a:sym typeface="Luizi Rounded"/>
                <a:rtl/>
              </a:rPr>
              <a:t>עכשיו טוב</a:t>
            </a:r>
          </a:p>
        </p:txBody>
      </p:sp>
      <p:sp>
        <p:nvSpPr>
          <p:cNvPr id="7" name="TextBox 7"/>
          <p:cNvSpPr txBox="1"/>
          <p:nvPr/>
        </p:nvSpPr>
        <p:spPr>
          <a:xfrm>
            <a:off x="1849185" y="3019460"/>
            <a:ext cx="8056061" cy="5238750"/>
          </a:xfrm>
          <a:prstGeom prst="rect">
            <a:avLst/>
          </a:prstGeom>
        </p:spPr>
        <p:txBody>
          <a:bodyPr lIns="0" tIns="0" rIns="0" bIns="0" rtlCol="0" anchor="t">
            <a:spAutoFit/>
          </a:bodyPr>
          <a:lstStyle/>
          <a:p>
            <a:pPr algn="ctr" rtl="1">
              <a:lnSpc>
                <a:spcPts val="4138"/>
              </a:lnSpc>
            </a:pPr>
            <a:r>
              <a:rPr lang="he-IL" sz="3448">
                <a:solidFill>
                  <a:srgbClr val="000000"/>
                </a:solidFill>
                <a:latin typeface="Heebo Light"/>
                <a:ea typeface="Heebo Light"/>
                <a:cs typeface="Heebo Light"/>
                <a:sym typeface="Heebo Light"/>
                <a:rtl/>
              </a:rPr>
              <a:t>הסיפור האישי של מייסד פרויקט גיבורים, גלעד שגב, על הגיבור האישי שלו, אחיו שרון שגב,</a:t>
            </a:r>
          </a:p>
          <a:p>
            <a:pPr algn="ctr" rtl="1">
              <a:lnSpc>
                <a:spcPts val="4138"/>
              </a:lnSpc>
            </a:pPr>
            <a:r>
              <a:rPr lang="he-IL" sz="3448">
                <a:solidFill>
                  <a:srgbClr val="000000"/>
                </a:solidFill>
                <a:latin typeface="Heebo Light"/>
                <a:ea typeface="Heebo Light"/>
                <a:cs typeface="Heebo Light"/>
                <a:sym typeface="Heebo Light"/>
                <a:rtl/>
              </a:rPr>
              <a:t>על יום כיף שעשו יחד כשגלעד היה ילד אחרי ניתוח, ולא יכל לקחת חלק ביום ספורט, ושרון חזר במיוחד מהצבא כדי לעשות לו את היום הכי כיפי שהיה לו.</a:t>
            </a:r>
          </a:p>
          <a:p>
            <a:pPr algn="ctr" rtl="1">
              <a:lnSpc>
                <a:spcPts val="4138"/>
              </a:lnSpc>
            </a:pPr>
            <a:endParaRPr lang="he-IL" sz="3448">
              <a:solidFill>
                <a:srgbClr val="000000"/>
              </a:solidFill>
              <a:latin typeface="Heebo Light"/>
              <a:ea typeface="Heebo Light"/>
              <a:cs typeface="Heebo Light"/>
              <a:sym typeface="Heebo Light"/>
              <a:rtl/>
            </a:endParaRPr>
          </a:p>
          <a:p>
            <a:pPr algn="ctr" rtl="1">
              <a:lnSpc>
                <a:spcPts val="4138"/>
              </a:lnSpc>
            </a:pPr>
            <a:r>
              <a:rPr lang="he-IL" sz="3448">
                <a:solidFill>
                  <a:srgbClr val="000000"/>
                </a:solidFill>
                <a:latin typeface="Heebo Light"/>
                <a:ea typeface="Heebo Light"/>
                <a:cs typeface="Heebo Light"/>
                <a:sym typeface="Heebo Light"/>
                <a:rtl/>
              </a:rPr>
              <a:t>את השיר כתב גלעד לעצמו ברגע של צומת דרכים, מתוך בחירה לראות את הטוב.</a:t>
            </a:r>
          </a:p>
          <a:p>
            <a:pPr algn="ctr" rtl="1">
              <a:lnSpc>
                <a:spcPts val="4138"/>
              </a:lnSpc>
            </a:pPr>
            <a:endParaRPr lang="he-IL" sz="3448">
              <a:solidFill>
                <a:srgbClr val="000000"/>
              </a:solidFill>
              <a:latin typeface="Heebo Light"/>
              <a:ea typeface="Heebo Light"/>
              <a:cs typeface="Heebo Light"/>
              <a:sym typeface="Heebo Light"/>
              <a:rtl/>
            </a:endParaRP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0" name="Group 10"/>
            <p:cNvGrpSpPr/>
            <p:nvPr/>
          </p:nvGrpSpPr>
          <p:grpSpPr>
            <a:xfrm>
              <a:off x="16571268" y="0"/>
              <a:ext cx="4735616" cy="1365282"/>
              <a:chOff x="0" y="0"/>
              <a:chExt cx="947713" cy="273226"/>
            </a:xfrm>
          </p:grpSpPr>
          <p:sp>
            <p:nvSpPr>
              <p:cNvPr id="11" name="Freeform 11"/>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
        <p:nvSpPr>
          <p:cNvPr id="16" name="Freeform 16"/>
          <p:cNvSpPr/>
          <p:nvPr/>
        </p:nvSpPr>
        <p:spPr>
          <a:xfrm>
            <a:off x="1241661" y="2523210"/>
            <a:ext cx="8846726" cy="26863"/>
          </a:xfrm>
          <a:custGeom>
            <a:avLst/>
            <a:gdLst/>
            <a:ahLst/>
            <a:cxnLst/>
            <a:rect l="l" t="t" r="r" b="b"/>
            <a:pathLst>
              <a:path w="8846726" h="26863">
                <a:moveTo>
                  <a:pt x="0" y="0"/>
                </a:moveTo>
                <a:lnTo>
                  <a:pt x="8846726" y="0"/>
                </a:lnTo>
                <a:lnTo>
                  <a:pt x="8846726" y="26862"/>
                </a:lnTo>
                <a:lnTo>
                  <a:pt x="0" y="26862"/>
                </a:lnTo>
                <a:lnTo>
                  <a:pt x="0" y="0"/>
                </a:lnTo>
                <a:close/>
              </a:path>
            </a:pathLst>
          </a:custGeom>
          <a:blipFill>
            <a:blip r:embed="rId5"/>
            <a:stretch>
              <a:fillRect/>
            </a:stretch>
          </a:blipFill>
        </p:spPr>
      </p:sp>
      <p:sp>
        <p:nvSpPr>
          <p:cNvPr id="19" name="Freeform 2">
            <a:extLst>
              <a:ext uri="{FF2B5EF4-FFF2-40B4-BE49-F238E27FC236}">
                <a16:creationId xmlns:a16="http://schemas.microsoft.com/office/drawing/2014/main" id="{AA3974E5-D008-1878-3A9F-2CE6EBFA2BB8}"/>
              </a:ext>
            </a:extLst>
          </p:cNvPr>
          <p:cNvSpPr/>
          <p:nvPr/>
        </p:nvSpPr>
        <p:spPr>
          <a:xfrm rot="16487002" flipH="1">
            <a:off x="13811181" y="2472554"/>
            <a:ext cx="3772709" cy="5003088"/>
          </a:xfrm>
          <a:custGeom>
            <a:avLst/>
            <a:gdLst/>
            <a:ahLst/>
            <a:cxnLst/>
            <a:rect l="l" t="t" r="r" b="b"/>
            <a:pathLst>
              <a:path w="7686150" h="5372189">
                <a:moveTo>
                  <a:pt x="7686150" y="0"/>
                </a:moveTo>
                <a:lnTo>
                  <a:pt x="0" y="0"/>
                </a:lnTo>
                <a:lnTo>
                  <a:pt x="0" y="5372189"/>
                </a:lnTo>
                <a:lnTo>
                  <a:pt x="7686150" y="5372189"/>
                </a:lnTo>
                <a:lnTo>
                  <a:pt x="7686150" y="0"/>
                </a:lnTo>
                <a:close/>
              </a:path>
            </a:pathLst>
          </a:custGeom>
          <a:blipFill>
            <a:blip r:embed="rId2"/>
            <a:stretch>
              <a:fillRect l="-6415" t="-29406" b="-17032"/>
            </a:stretch>
          </a:blipFill>
        </p:spPr>
      </p:sp>
      <p:pic>
        <p:nvPicPr>
          <p:cNvPr id="18" name="תמונה 17">
            <a:extLst>
              <a:ext uri="{FF2B5EF4-FFF2-40B4-BE49-F238E27FC236}">
                <a16:creationId xmlns:a16="http://schemas.microsoft.com/office/drawing/2014/main" id="{3507C802-FF44-AFBF-9243-E3F34B409B8E}"/>
              </a:ext>
            </a:extLst>
          </p:cNvPr>
          <p:cNvPicPr>
            <a:picLocks noChangeAspect="1"/>
          </p:cNvPicPr>
          <p:nvPr/>
        </p:nvPicPr>
        <p:blipFill>
          <a:blip r:embed="rId6">
            <a:extLst>
              <a:ext uri="{28A0092B-C50C-407E-A947-70E740481C1C}">
                <a14:useLocalDpi xmlns:a14="http://schemas.microsoft.com/office/drawing/2010/main" val="0"/>
              </a:ext>
            </a:extLst>
          </a:blip>
          <a:srcRect t="2751" r="22195"/>
          <a:stretch>
            <a:fillRect/>
          </a:stretch>
        </p:blipFill>
        <p:spPr>
          <a:xfrm>
            <a:off x="12927945" y="0"/>
            <a:ext cx="5360055" cy="635568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מדיה מקוונת 11" title="It's good now - עכשיו טוב">
            <a:hlinkClick r:id="" action="ppaction://media"/>
            <a:extLst>
              <a:ext uri="{FF2B5EF4-FFF2-40B4-BE49-F238E27FC236}">
                <a16:creationId xmlns:a16="http://schemas.microsoft.com/office/drawing/2014/main" id="{B39797F8-27C9-3D91-5C35-FA46FBB52E10}"/>
              </a:ext>
            </a:extLst>
          </p:cNvPr>
          <p:cNvPicPr>
            <a:picLocks noRot="1" noChangeAspect="1"/>
          </p:cNvPicPr>
          <p:nvPr>
            <a:videoFile r:link="rId1"/>
          </p:nvPr>
        </p:nvPicPr>
        <p:blipFill>
          <a:blip r:embed="rId3"/>
          <a:stretch>
            <a:fillRect/>
          </a:stretch>
        </p:blipFill>
        <p:spPr>
          <a:xfrm>
            <a:off x="0" y="-19050"/>
            <a:ext cx="18288000" cy="10325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8014" b="-29763"/>
            </a:stretch>
          </a:blipFill>
        </p:spPr>
      </p:sp>
      <p:grpSp>
        <p:nvGrpSpPr>
          <p:cNvPr id="3" name="Group 3"/>
          <p:cNvGrpSpPr/>
          <p:nvPr/>
        </p:nvGrpSpPr>
        <p:grpSpPr>
          <a:xfrm>
            <a:off x="1905000" y="1333500"/>
            <a:ext cx="7082884" cy="7345194"/>
            <a:chOff x="0" y="0"/>
            <a:chExt cx="9443846" cy="9793592"/>
          </a:xfrm>
        </p:grpSpPr>
        <p:sp>
          <p:nvSpPr>
            <p:cNvPr id="4" name="Freeform 4"/>
            <p:cNvSpPr/>
            <p:nvPr/>
          </p:nvSpPr>
          <p:spPr>
            <a:xfrm>
              <a:off x="18794" y="72777"/>
              <a:ext cx="9406268" cy="9648014"/>
            </a:xfrm>
            <a:custGeom>
              <a:avLst/>
              <a:gdLst/>
              <a:ahLst/>
              <a:cxnLst/>
              <a:rect l="l" t="t" r="r" b="b"/>
              <a:pathLst>
                <a:path w="9406268" h="9648014">
                  <a:moveTo>
                    <a:pt x="0" y="1551964"/>
                  </a:moveTo>
                  <a:cubicBezTo>
                    <a:pt x="0" y="695018"/>
                    <a:pt x="181459" y="0"/>
                    <a:pt x="405206" y="0"/>
                  </a:cubicBezTo>
                  <a:lnTo>
                    <a:pt x="9001063" y="0"/>
                  </a:lnTo>
                  <a:cubicBezTo>
                    <a:pt x="9224904" y="0"/>
                    <a:pt x="9406269" y="695018"/>
                    <a:pt x="9406269" y="1551964"/>
                  </a:cubicBezTo>
                  <a:lnTo>
                    <a:pt x="9406269" y="8096049"/>
                  </a:lnTo>
                  <a:cubicBezTo>
                    <a:pt x="9406269" y="8953359"/>
                    <a:pt x="9224809" y="9648013"/>
                    <a:pt x="9001063" y="9648013"/>
                  </a:cubicBezTo>
                  <a:lnTo>
                    <a:pt x="405206" y="9648013"/>
                  </a:lnTo>
                  <a:cubicBezTo>
                    <a:pt x="181459" y="9648013"/>
                    <a:pt x="0" y="8953359"/>
                    <a:pt x="0" y="8096049"/>
                  </a:cubicBezTo>
                  <a:close/>
                </a:path>
              </a:pathLst>
            </a:custGeom>
            <a:solidFill>
              <a:srgbClr val="FFFFFF"/>
            </a:solidFill>
          </p:spPr>
        </p:sp>
        <p:sp>
          <p:nvSpPr>
            <p:cNvPr id="5" name="Freeform 5"/>
            <p:cNvSpPr/>
            <p:nvPr/>
          </p:nvSpPr>
          <p:spPr>
            <a:xfrm>
              <a:off x="0" y="0"/>
              <a:ext cx="9443861" cy="9793567"/>
            </a:xfrm>
            <a:custGeom>
              <a:avLst/>
              <a:gdLst/>
              <a:ahLst/>
              <a:cxnLst/>
              <a:rect l="l" t="t" r="r" b="b"/>
              <a:pathLst>
                <a:path w="9443861" h="9793567">
                  <a:moveTo>
                    <a:pt x="0" y="1624741"/>
                  </a:moveTo>
                  <a:cubicBezTo>
                    <a:pt x="0" y="726676"/>
                    <a:pt x="190010" y="0"/>
                    <a:pt x="424000" y="0"/>
                  </a:cubicBezTo>
                  <a:lnTo>
                    <a:pt x="9019857" y="0"/>
                  </a:lnTo>
                  <a:lnTo>
                    <a:pt x="9019857" y="72777"/>
                  </a:lnTo>
                  <a:lnTo>
                    <a:pt x="9019857" y="0"/>
                  </a:lnTo>
                  <a:cubicBezTo>
                    <a:pt x="9253847" y="0"/>
                    <a:pt x="9443861" y="726676"/>
                    <a:pt x="9443861" y="1624741"/>
                  </a:cubicBezTo>
                  <a:lnTo>
                    <a:pt x="9425063" y="1624741"/>
                  </a:lnTo>
                  <a:lnTo>
                    <a:pt x="9443861" y="1624741"/>
                  </a:lnTo>
                  <a:lnTo>
                    <a:pt x="9443861" y="8168826"/>
                  </a:lnTo>
                  <a:lnTo>
                    <a:pt x="9425063" y="8168826"/>
                  </a:lnTo>
                  <a:lnTo>
                    <a:pt x="9443861" y="8168826"/>
                  </a:lnTo>
                  <a:cubicBezTo>
                    <a:pt x="9443861" y="9066892"/>
                    <a:pt x="9253847" y="9793567"/>
                    <a:pt x="9019857" y="9793567"/>
                  </a:cubicBezTo>
                  <a:lnTo>
                    <a:pt x="9019857" y="9720790"/>
                  </a:lnTo>
                  <a:lnTo>
                    <a:pt x="9019857" y="9793567"/>
                  </a:lnTo>
                  <a:lnTo>
                    <a:pt x="424000" y="9793567"/>
                  </a:lnTo>
                  <a:lnTo>
                    <a:pt x="424000" y="9720790"/>
                  </a:lnTo>
                  <a:lnTo>
                    <a:pt x="424000" y="9793567"/>
                  </a:lnTo>
                  <a:cubicBezTo>
                    <a:pt x="190010" y="9793567"/>
                    <a:pt x="0" y="9066891"/>
                    <a:pt x="0" y="8168826"/>
                  </a:cubicBezTo>
                  <a:lnTo>
                    <a:pt x="0" y="1624741"/>
                  </a:lnTo>
                  <a:lnTo>
                    <a:pt x="18794" y="1624741"/>
                  </a:lnTo>
                  <a:lnTo>
                    <a:pt x="0" y="1624741"/>
                  </a:lnTo>
                  <a:moveTo>
                    <a:pt x="37589" y="1624741"/>
                  </a:moveTo>
                  <a:lnTo>
                    <a:pt x="37589" y="8168826"/>
                  </a:lnTo>
                  <a:lnTo>
                    <a:pt x="18794" y="8168826"/>
                  </a:lnTo>
                  <a:lnTo>
                    <a:pt x="37589" y="8168826"/>
                  </a:lnTo>
                  <a:cubicBezTo>
                    <a:pt x="37589" y="8985017"/>
                    <a:pt x="210402" y="9648014"/>
                    <a:pt x="424000" y="9648014"/>
                  </a:cubicBezTo>
                  <a:lnTo>
                    <a:pt x="9019857" y="9648014"/>
                  </a:lnTo>
                  <a:cubicBezTo>
                    <a:pt x="9233454" y="9648014"/>
                    <a:pt x="9406268" y="8985017"/>
                    <a:pt x="9406268" y="8168826"/>
                  </a:cubicBezTo>
                  <a:lnTo>
                    <a:pt x="9406268" y="1624741"/>
                  </a:lnTo>
                  <a:cubicBezTo>
                    <a:pt x="9406268" y="808550"/>
                    <a:pt x="9233455" y="145553"/>
                    <a:pt x="9019857" y="145553"/>
                  </a:cubicBezTo>
                  <a:lnTo>
                    <a:pt x="424000" y="145553"/>
                  </a:lnTo>
                  <a:lnTo>
                    <a:pt x="424000" y="72777"/>
                  </a:lnTo>
                  <a:lnTo>
                    <a:pt x="424000" y="145553"/>
                  </a:lnTo>
                  <a:cubicBezTo>
                    <a:pt x="210402" y="145553"/>
                    <a:pt x="37589" y="808550"/>
                    <a:pt x="37589" y="1624741"/>
                  </a:cubicBezTo>
                  <a:close/>
                </a:path>
              </a:pathLst>
            </a:custGeom>
            <a:solidFill>
              <a:srgbClr val="46ACC7"/>
            </a:solidFill>
          </p:spPr>
        </p:sp>
      </p:grpSp>
      <p:sp>
        <p:nvSpPr>
          <p:cNvPr id="6" name="TextBox 6"/>
          <p:cNvSpPr txBox="1"/>
          <p:nvPr/>
        </p:nvSpPr>
        <p:spPr>
          <a:xfrm>
            <a:off x="2840928" y="1862180"/>
            <a:ext cx="5211028" cy="828675"/>
          </a:xfrm>
          <a:prstGeom prst="rect">
            <a:avLst/>
          </a:prstGeom>
        </p:spPr>
        <p:txBody>
          <a:bodyPr lIns="0" tIns="0" rIns="0" bIns="0" rtlCol="0" anchor="t">
            <a:spAutoFit/>
          </a:bodyPr>
          <a:lstStyle/>
          <a:p>
            <a:pPr algn="ctr" rtl="1">
              <a:lnSpc>
                <a:spcPts val="6000"/>
              </a:lnSpc>
            </a:pPr>
            <a:r>
              <a:rPr lang="he-IL" sz="5000">
                <a:solidFill>
                  <a:srgbClr val="1194B7"/>
                </a:solidFill>
                <a:latin typeface="Luizi Rounded"/>
                <a:ea typeface="Luizi Rounded"/>
                <a:cs typeface="Luizi Rounded"/>
                <a:sym typeface="Luizi Rounded"/>
                <a:rtl/>
              </a:rPr>
              <a:t>עכשיו טוב</a:t>
            </a:r>
          </a:p>
        </p:txBody>
      </p:sp>
      <p:sp>
        <p:nvSpPr>
          <p:cNvPr id="7" name="TextBox 7"/>
          <p:cNvSpPr txBox="1"/>
          <p:nvPr/>
        </p:nvSpPr>
        <p:spPr>
          <a:xfrm>
            <a:off x="2455090" y="2883782"/>
            <a:ext cx="5982704" cy="4783938"/>
          </a:xfrm>
          <a:prstGeom prst="rect">
            <a:avLst/>
          </a:prstGeom>
        </p:spPr>
        <p:txBody>
          <a:bodyPr lIns="0" tIns="0" rIns="0" bIns="0" rtlCol="0" anchor="t">
            <a:spAutoFit/>
          </a:bodyPr>
          <a:lstStyle/>
          <a:p>
            <a:pPr algn="ctr" rtl="1">
              <a:lnSpc>
                <a:spcPts val="3239"/>
              </a:lnSpc>
            </a:pPr>
            <a:r>
              <a:rPr lang="he-IL" sz="2699" b="1" dirty="0">
                <a:solidFill>
                  <a:srgbClr val="000000"/>
                </a:solidFill>
                <a:latin typeface="Heebo Bold"/>
                <a:ea typeface="Heebo Bold"/>
                <a:cs typeface="Heebo Bold"/>
                <a:sym typeface="Heebo Bold"/>
                <a:rtl/>
              </a:rPr>
              <a:t>תובנות:</a:t>
            </a:r>
          </a:p>
          <a:p>
            <a:pPr algn="ctr" rtl="1">
              <a:lnSpc>
                <a:spcPts val="3119"/>
              </a:lnSpc>
            </a:pPr>
            <a:r>
              <a:rPr lang="he-IL" sz="2599" dirty="0">
                <a:solidFill>
                  <a:srgbClr val="000000"/>
                </a:solidFill>
                <a:latin typeface="Heebo Light"/>
                <a:ea typeface="Heebo Light"/>
                <a:cs typeface="Heebo Light"/>
                <a:sym typeface="Heebo Light"/>
                <a:rtl/>
              </a:rPr>
              <a:t>כמו גלעד, מאז השבעה באוקטובר גם אנחנו בצומת דרכים עכשיו ואנו צריכים לבחור.</a:t>
            </a:r>
          </a:p>
          <a:p>
            <a:pPr algn="ctr" rtl="1">
              <a:lnSpc>
                <a:spcPts val="3119"/>
              </a:lnSpc>
            </a:pPr>
            <a:endParaRPr lang="he-IL" sz="2599" dirty="0">
              <a:solidFill>
                <a:srgbClr val="000000"/>
              </a:solidFill>
              <a:latin typeface="Heebo Light"/>
              <a:ea typeface="Heebo Light"/>
              <a:cs typeface="Heebo Light"/>
              <a:sym typeface="Heebo Light"/>
              <a:rtl/>
            </a:endParaRPr>
          </a:p>
          <a:p>
            <a:pPr algn="ctr" rtl="1">
              <a:lnSpc>
                <a:spcPts val="3119"/>
              </a:lnSpc>
            </a:pPr>
            <a:r>
              <a:rPr lang="he-IL" sz="2599" dirty="0">
                <a:solidFill>
                  <a:srgbClr val="000000"/>
                </a:solidFill>
                <a:latin typeface="Heebo Light"/>
                <a:ea typeface="Heebo Light"/>
                <a:cs typeface="Heebo Light"/>
                <a:sym typeface="Heebo Light"/>
                <a:rtl/>
              </a:rPr>
              <a:t>אנחנו יכולים ליפול לטראומות ולא לצאת, אך צריכים לבחור להסתכל על הדברים מזווית הגבורה והתקווה - להחליט לא "שיהיה טוב" אלא ש"עכשיו טוב". זו לא תקווה, זו החלטה.</a:t>
            </a:r>
          </a:p>
          <a:p>
            <a:pPr algn="ctr" rtl="1">
              <a:lnSpc>
                <a:spcPts val="3119"/>
              </a:lnSpc>
            </a:pPr>
            <a:endParaRPr lang="he-IL" sz="2599" dirty="0">
              <a:solidFill>
                <a:srgbClr val="000000"/>
              </a:solidFill>
              <a:latin typeface="Heebo Light"/>
              <a:ea typeface="Heebo Light"/>
              <a:cs typeface="Heebo Light"/>
              <a:sym typeface="Heebo Light"/>
              <a:rtl/>
            </a:endParaRPr>
          </a:p>
          <a:p>
            <a:pPr algn="ctr" rtl="1">
              <a:lnSpc>
                <a:spcPts val="3119"/>
              </a:lnSpc>
            </a:pPr>
            <a:r>
              <a:rPr lang="he-IL" sz="2599" dirty="0">
                <a:solidFill>
                  <a:srgbClr val="000000"/>
                </a:solidFill>
                <a:latin typeface="Heebo Light"/>
                <a:ea typeface="Heebo Light"/>
                <a:cs typeface="Heebo Light"/>
                <a:sym typeface="Heebo Light"/>
                <a:rtl/>
              </a:rPr>
              <a:t>הכול תלוי בדרך שבה אנו מספרים את הסיפור, דרך גבורה ולא קורבנות, וזה כל מה שפרויקט גיבורים עוסק בו: לשנות את הנרטיב.</a:t>
            </a:r>
          </a:p>
        </p:txBody>
      </p:sp>
      <p:grpSp>
        <p:nvGrpSpPr>
          <p:cNvPr id="8" name="Group 8">
            <a:extLst>
              <a:ext uri="{FF2B5EF4-FFF2-40B4-BE49-F238E27FC236}">
                <a16:creationId xmlns:a16="http://schemas.microsoft.com/office/drawing/2014/main" id="{138D8DC7-CCF2-B4DB-85FA-2C9A18CA08E0}"/>
              </a:ext>
            </a:extLst>
          </p:cNvPr>
          <p:cNvGrpSpPr/>
          <p:nvPr/>
        </p:nvGrpSpPr>
        <p:grpSpPr>
          <a:xfrm>
            <a:off x="0" y="8922766"/>
            <a:ext cx="18288000" cy="1364234"/>
            <a:chOff x="0" y="0"/>
            <a:chExt cx="24384000" cy="1818978"/>
          </a:xfrm>
        </p:grpSpPr>
        <p:sp>
          <p:nvSpPr>
            <p:cNvPr id="9" name="Freeform 9">
              <a:extLst>
                <a:ext uri="{FF2B5EF4-FFF2-40B4-BE49-F238E27FC236}">
                  <a16:creationId xmlns:a16="http://schemas.microsoft.com/office/drawing/2014/main" id="{53AAB60E-D114-0A0E-DB18-BC8444C330BA}"/>
                </a:ext>
              </a:extLst>
            </p:cNvPr>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a:stretch>
                <a:fillRect l="-186810" t="-1631" r="-934465"/>
              </a:stretch>
            </a:blipFill>
          </p:spPr>
        </p:sp>
        <p:grpSp>
          <p:nvGrpSpPr>
            <p:cNvPr id="10" name="Group 10">
              <a:extLst>
                <a:ext uri="{FF2B5EF4-FFF2-40B4-BE49-F238E27FC236}">
                  <a16:creationId xmlns:a16="http://schemas.microsoft.com/office/drawing/2014/main" id="{9F7D1F50-F3D7-3625-B6A1-A7A84469F2A4}"/>
                </a:ext>
              </a:extLst>
            </p:cNvPr>
            <p:cNvGrpSpPr/>
            <p:nvPr/>
          </p:nvGrpSpPr>
          <p:grpSpPr>
            <a:xfrm>
              <a:off x="16571268" y="0"/>
              <a:ext cx="4735616" cy="1365282"/>
              <a:chOff x="0" y="0"/>
              <a:chExt cx="947713" cy="273226"/>
            </a:xfrm>
          </p:grpSpPr>
          <p:sp>
            <p:nvSpPr>
              <p:cNvPr id="14" name="Freeform 11">
                <a:extLst>
                  <a:ext uri="{FF2B5EF4-FFF2-40B4-BE49-F238E27FC236}">
                    <a16:creationId xmlns:a16="http://schemas.microsoft.com/office/drawing/2014/main" id="{C6B5BB31-E22A-6196-292D-6CB8D8E42727}"/>
                  </a:ext>
                </a:extLst>
              </p:cNvPr>
              <p:cNvSpPr/>
              <p:nvPr/>
            </p:nvSpPr>
            <p:spPr>
              <a:xfrm>
                <a:off x="0" y="0"/>
                <a:ext cx="947713" cy="273226"/>
              </a:xfrm>
              <a:custGeom>
                <a:avLst/>
                <a:gdLst/>
                <a:ahLst/>
                <a:cxnLst/>
                <a:rect l="l" t="t" r="r" b="b"/>
                <a:pathLst>
                  <a:path w="947713" h="273226">
                    <a:moveTo>
                      <a:pt x="136613" y="0"/>
                    </a:moveTo>
                    <a:lnTo>
                      <a:pt x="811100" y="0"/>
                    </a:lnTo>
                    <a:cubicBezTo>
                      <a:pt x="886549" y="0"/>
                      <a:pt x="947713" y="61164"/>
                      <a:pt x="947713" y="136613"/>
                    </a:cubicBezTo>
                    <a:lnTo>
                      <a:pt x="947713" y="136613"/>
                    </a:lnTo>
                    <a:cubicBezTo>
                      <a:pt x="947713" y="172845"/>
                      <a:pt x="933320" y="207593"/>
                      <a:pt x="907700" y="233213"/>
                    </a:cubicBezTo>
                    <a:cubicBezTo>
                      <a:pt x="882080" y="258833"/>
                      <a:pt x="847332" y="273226"/>
                      <a:pt x="811100"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5" name="TextBox 12">
                <a:extLst>
                  <a:ext uri="{FF2B5EF4-FFF2-40B4-BE49-F238E27FC236}">
                    <a16:creationId xmlns:a16="http://schemas.microsoft.com/office/drawing/2014/main" id="{0F468437-AE1C-42E7-9BDB-616AA5DA3415}"/>
                  </a:ext>
                </a:extLst>
              </p:cNvPr>
              <p:cNvSpPr txBox="1"/>
              <p:nvPr/>
            </p:nvSpPr>
            <p:spPr>
              <a:xfrm>
                <a:off x="0" y="0"/>
                <a:ext cx="947713" cy="273226"/>
              </a:xfrm>
              <a:prstGeom prst="rect">
                <a:avLst/>
              </a:prstGeom>
            </p:spPr>
            <p:txBody>
              <a:bodyPr lIns="81401" tIns="81401" rIns="81401" bIns="81401" rtlCol="0" anchor="ctr"/>
              <a:lstStyle/>
              <a:p>
                <a:pPr algn="ctr">
                  <a:lnSpc>
                    <a:spcPts val="1439"/>
                  </a:lnSpc>
                </a:pPr>
                <a:endParaRPr/>
              </a:p>
            </p:txBody>
          </p:sp>
        </p:grpSp>
        <p:sp>
          <p:nvSpPr>
            <p:cNvPr id="11" name="Freeform 13">
              <a:extLst>
                <a:ext uri="{FF2B5EF4-FFF2-40B4-BE49-F238E27FC236}">
                  <a16:creationId xmlns:a16="http://schemas.microsoft.com/office/drawing/2014/main" id="{941D090F-AD09-ECE9-17C7-90AFCFECD618}"/>
                </a:ext>
              </a:extLst>
            </p:cNvPr>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a:stretch>
                <a:fillRect/>
              </a:stretch>
            </a:blipFill>
          </p:spPr>
        </p:sp>
        <p:sp>
          <p:nvSpPr>
            <p:cNvPr id="12" name="AutoShape 14">
              <a:extLst>
                <a:ext uri="{FF2B5EF4-FFF2-40B4-BE49-F238E27FC236}">
                  <a16:creationId xmlns:a16="http://schemas.microsoft.com/office/drawing/2014/main" id="{4B41B15A-EE92-1B84-1D7D-534CBF7D44BF}"/>
                </a:ext>
              </a:extLst>
            </p:cNvPr>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3" name="TextBox 15">
              <a:extLst>
                <a:ext uri="{FF2B5EF4-FFF2-40B4-BE49-F238E27FC236}">
                  <a16:creationId xmlns:a16="http://schemas.microsoft.com/office/drawing/2014/main" id="{951BCF4A-C8D4-3980-E089-CB2A639979AC}"/>
                </a:ext>
              </a:extLst>
            </p:cNvPr>
            <p:cNvSpPr txBox="1"/>
            <p:nvPr/>
          </p:nvSpPr>
          <p:spPr>
            <a:xfrm>
              <a:off x="16919630" y="334253"/>
              <a:ext cx="2320601" cy="715827"/>
            </a:xfrm>
            <a:prstGeom prst="rect">
              <a:avLst/>
            </a:prstGeom>
          </p:spPr>
          <p:txBody>
            <a:bodyPr lIns="0" tIns="0" rIns="0" bIns="0" rtlCol="0" anchor="t">
              <a:spAutoFit/>
            </a:bodyPr>
            <a:lstStyle/>
            <a:p>
              <a:pPr algn="ctr" rtl="1">
                <a:lnSpc>
                  <a:spcPts val="2099"/>
                </a:lnSpc>
              </a:pPr>
              <a:r>
                <a:rPr lang="he-IL" sz="1908">
                  <a:solidFill>
                    <a:srgbClr val="000000"/>
                  </a:solidFill>
                  <a:latin typeface="Heebo Light"/>
                  <a:ea typeface="Heebo Light"/>
                  <a:cs typeface="Heebo Light"/>
                  <a:sym typeface="Heebo Light"/>
                  <a:rtl/>
                </a:rPr>
                <a:t>גיבורי השבעה באוקטובר</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TotalTime>
  <Words>2276</Words>
  <Application>Microsoft Office PowerPoint</Application>
  <PresentationFormat>מותאם אישית</PresentationFormat>
  <Paragraphs>244</Paragraphs>
  <Slides>45</Slides>
  <Notes>0</Notes>
  <HiddenSlides>0</HiddenSlides>
  <MMClips>11</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45</vt:i4>
      </vt:variant>
    </vt:vector>
  </HeadingPairs>
  <TitlesOfParts>
    <vt:vector size="56" baseType="lpstr">
      <vt:lpstr>Montserrat</vt:lpstr>
      <vt:lpstr>Lancelot</vt:lpstr>
      <vt:lpstr>Calibri</vt:lpstr>
      <vt:lpstr>Heebo Light</vt:lpstr>
      <vt:lpstr>Heebo</vt:lpstr>
      <vt:lpstr>Heebo ExtraBold</vt:lpstr>
      <vt:lpstr>Luizi Rounded</vt:lpstr>
      <vt:lpstr>Arial</vt:lpstr>
      <vt:lpstr>Heebo Bold</vt:lpstr>
      <vt:lpstr>Heebo Black</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שיעור גבורה - מצגת</dc:title>
  <dc:creator>מאור</dc:creator>
  <cp:lastModifiedBy>Maor Tovim</cp:lastModifiedBy>
  <cp:revision>44</cp:revision>
  <dcterms:created xsi:type="dcterms:W3CDTF">2006-08-16T00:00:00Z</dcterms:created>
  <dcterms:modified xsi:type="dcterms:W3CDTF">2025-09-01T12:52:58Z</dcterms:modified>
  <dc:identifier>DAGvthusnQA</dc:identifier>
</cp:coreProperties>
</file>